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86" r:id="rId6"/>
    <p:sldId id="287" r:id="rId7"/>
    <p:sldId id="289" r:id="rId8"/>
    <p:sldId id="290" r:id="rId9"/>
    <p:sldId id="260" r:id="rId10"/>
    <p:sldId id="291" r:id="rId11"/>
    <p:sldId id="292" r:id="rId12"/>
    <p:sldId id="293" r:id="rId13"/>
    <p:sldId id="294" r:id="rId14"/>
    <p:sldId id="296" r:id="rId15"/>
    <p:sldId id="297" r:id="rId16"/>
    <p:sldId id="298" r:id="rId17"/>
    <p:sldId id="299" r:id="rId18"/>
    <p:sldId id="300" r:id="rId19"/>
    <p:sldId id="265" r:id="rId20"/>
    <p:sldId id="301" r:id="rId21"/>
    <p:sldId id="303" r:id="rId22"/>
    <p:sldId id="304" r:id="rId23"/>
    <p:sldId id="261" r:id="rId24"/>
    <p:sldId id="302" r:id="rId25"/>
    <p:sldId id="305" r:id="rId26"/>
    <p:sldId id="306" r:id="rId27"/>
    <p:sldId id="307" r:id="rId28"/>
    <p:sldId id="308" r:id="rId29"/>
    <p:sldId id="264" r:id="rId30"/>
    <p:sldId id="262" r:id="rId31"/>
  </p:sldIdLst>
  <p:sldSz cx="20104100" cy="11334750"/>
  <p:notesSz cx="20104100" cy="1133475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768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DCCFD-BA6C-433B-9A16-0CDEBF22D9CA}" type="datetimeFigureOut">
              <a:rPr lang="bg-BG" smtClean="0"/>
              <a:t>19.12.2021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61150" y="1417638"/>
            <a:ext cx="6781800" cy="38242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2009775" y="5454650"/>
            <a:ext cx="16084550" cy="4464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664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664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14560-CE4C-4AE6-BA5E-CD73F103001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96945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13772"/>
            <a:ext cx="17088486" cy="23802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47460"/>
            <a:ext cx="14072870" cy="28336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50" b="1" i="0">
                <a:solidFill>
                  <a:schemeClr val="bg1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7" name="Графика 2">
            <a:extLst>
              <a:ext uri="{FF2B5EF4-FFF2-40B4-BE49-F238E27FC236}">
                <a16:creationId xmlns:a16="http://schemas.microsoft.com/office/drawing/2014/main" id="{D26B10B8-1E8C-40F8-8E94-794E43710E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290"/>
            <a:ext cx="20104100" cy="11328169"/>
          </a:xfrm>
          <a:prstGeom prst="rect">
            <a:avLst/>
          </a:prstGeom>
        </p:spPr>
      </p:pic>
      <p:sp>
        <p:nvSpPr>
          <p:cNvPr id="8" name="object 8">
            <a:extLst>
              <a:ext uri="{FF2B5EF4-FFF2-40B4-BE49-F238E27FC236}">
                <a16:creationId xmlns:a16="http://schemas.microsoft.com/office/drawing/2014/main" id="{BE6479B1-3634-4C5A-AC5B-CCCA3726ACF4}"/>
              </a:ext>
            </a:extLst>
          </p:cNvPr>
          <p:cNvSpPr/>
          <p:nvPr userDrawn="1"/>
        </p:nvSpPr>
        <p:spPr>
          <a:xfrm>
            <a:off x="14162485" y="10289697"/>
            <a:ext cx="5941695" cy="1042669"/>
          </a:xfrm>
          <a:custGeom>
            <a:avLst/>
            <a:gdLst/>
            <a:ahLst/>
            <a:cxnLst/>
            <a:rect l="l" t="t" r="r" b="b"/>
            <a:pathLst>
              <a:path w="5941694" h="1042670">
                <a:moveTo>
                  <a:pt x="5941614" y="0"/>
                </a:moveTo>
                <a:lnTo>
                  <a:pt x="0" y="0"/>
                </a:lnTo>
                <a:lnTo>
                  <a:pt x="0" y="1034091"/>
                </a:lnTo>
                <a:lnTo>
                  <a:pt x="5931153" y="1042575"/>
                </a:lnTo>
                <a:lnTo>
                  <a:pt x="5941614" y="0"/>
                </a:lnTo>
                <a:close/>
              </a:path>
            </a:pathLst>
          </a:custGeom>
          <a:solidFill>
            <a:srgbClr val="C8F8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332AE1B-CB31-4057-9BE2-E9395605D3B5}"/>
              </a:ext>
            </a:extLst>
          </p:cNvPr>
          <p:cNvSpPr/>
          <p:nvPr userDrawn="1"/>
        </p:nvSpPr>
        <p:spPr>
          <a:xfrm>
            <a:off x="14162485" y="10289697"/>
            <a:ext cx="5941695" cy="565150"/>
          </a:xfrm>
          <a:custGeom>
            <a:avLst/>
            <a:gdLst/>
            <a:ahLst/>
            <a:cxnLst/>
            <a:rect l="l" t="t" r="r" b="b"/>
            <a:pathLst>
              <a:path w="5941694" h="565150">
                <a:moveTo>
                  <a:pt x="5941614" y="0"/>
                </a:moveTo>
                <a:lnTo>
                  <a:pt x="0" y="0"/>
                </a:lnTo>
                <a:lnTo>
                  <a:pt x="910071" y="564871"/>
                </a:lnTo>
                <a:lnTo>
                  <a:pt x="5920692" y="564871"/>
                </a:lnTo>
                <a:lnTo>
                  <a:pt x="5941614" y="0"/>
                </a:lnTo>
                <a:close/>
              </a:path>
            </a:pathLst>
          </a:custGeom>
          <a:solidFill>
            <a:srgbClr val="E0FF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75C2A934-50D3-418E-9E80-876E6A94F4E9}"/>
              </a:ext>
            </a:extLst>
          </p:cNvPr>
          <p:cNvSpPr/>
          <p:nvPr userDrawn="1"/>
        </p:nvSpPr>
        <p:spPr>
          <a:xfrm>
            <a:off x="-24872" y="9648763"/>
            <a:ext cx="4398635" cy="16665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8442EE70-F015-4EC9-8BB8-83DF9C6D548C}"/>
              </a:ext>
            </a:extLst>
          </p:cNvPr>
          <p:cNvSpPr/>
          <p:nvPr userDrawn="1"/>
        </p:nvSpPr>
        <p:spPr>
          <a:xfrm>
            <a:off x="16808951" y="7622462"/>
            <a:ext cx="2991134" cy="3101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946B3A76-DCC7-40EA-9F03-C5BF5A704A34}"/>
              </a:ext>
            </a:extLst>
          </p:cNvPr>
          <p:cNvSpPr/>
          <p:nvPr userDrawn="1"/>
        </p:nvSpPr>
        <p:spPr>
          <a:xfrm>
            <a:off x="17624480" y="1875760"/>
            <a:ext cx="722630" cy="798195"/>
          </a:xfrm>
          <a:custGeom>
            <a:avLst/>
            <a:gdLst/>
            <a:ahLst/>
            <a:cxnLst/>
            <a:rect l="l" t="t" r="r" b="b"/>
            <a:pathLst>
              <a:path w="722630" h="798194">
                <a:moveTo>
                  <a:pt x="424156" y="0"/>
                </a:moveTo>
                <a:lnTo>
                  <a:pt x="393150" y="30139"/>
                </a:lnTo>
                <a:lnTo>
                  <a:pt x="352803" y="94096"/>
                </a:lnTo>
                <a:lnTo>
                  <a:pt x="330418" y="134353"/>
                </a:lnTo>
                <a:lnTo>
                  <a:pt x="307248" y="177778"/>
                </a:lnTo>
                <a:lnTo>
                  <a:pt x="260615" y="267090"/>
                </a:lnTo>
                <a:lnTo>
                  <a:pt x="206495" y="271774"/>
                </a:lnTo>
                <a:lnTo>
                  <a:pt x="94579" y="286437"/>
                </a:lnTo>
                <a:lnTo>
                  <a:pt x="526" y="311998"/>
                </a:lnTo>
                <a:lnTo>
                  <a:pt x="0" y="349373"/>
                </a:lnTo>
                <a:lnTo>
                  <a:pt x="56454" y="384108"/>
                </a:lnTo>
                <a:lnTo>
                  <a:pt x="94396" y="409344"/>
                </a:lnTo>
                <a:lnTo>
                  <a:pt x="131035" y="437373"/>
                </a:lnTo>
                <a:lnTo>
                  <a:pt x="183583" y="480486"/>
                </a:lnTo>
                <a:lnTo>
                  <a:pt x="165962" y="535946"/>
                </a:lnTo>
                <a:lnTo>
                  <a:pt x="131889" y="653008"/>
                </a:lnTo>
                <a:lnTo>
                  <a:pt x="109549" y="757697"/>
                </a:lnTo>
                <a:lnTo>
                  <a:pt x="127127" y="776040"/>
                </a:lnTo>
                <a:lnTo>
                  <a:pt x="165783" y="735853"/>
                </a:lnTo>
                <a:lnTo>
                  <a:pt x="201761" y="701989"/>
                </a:lnTo>
                <a:lnTo>
                  <a:pt x="255841" y="656028"/>
                </a:lnTo>
                <a:lnTo>
                  <a:pt x="348808" y="579548"/>
                </a:lnTo>
                <a:lnTo>
                  <a:pt x="387167" y="620024"/>
                </a:lnTo>
                <a:lnTo>
                  <a:pt x="470088" y="705664"/>
                </a:lnTo>
                <a:lnTo>
                  <a:pt x="549337" y="782787"/>
                </a:lnTo>
                <a:lnTo>
                  <a:pt x="576681" y="797714"/>
                </a:lnTo>
                <a:lnTo>
                  <a:pt x="565384" y="766870"/>
                </a:lnTo>
                <a:lnTo>
                  <a:pt x="559772" y="721326"/>
                </a:lnTo>
                <a:lnTo>
                  <a:pt x="558185" y="629344"/>
                </a:lnTo>
                <a:lnTo>
                  <a:pt x="558961" y="459189"/>
                </a:lnTo>
                <a:lnTo>
                  <a:pt x="593131" y="447451"/>
                </a:lnTo>
                <a:lnTo>
                  <a:pt x="663560" y="419410"/>
                </a:lnTo>
                <a:lnTo>
                  <a:pt x="722125" y="385826"/>
                </a:lnTo>
                <a:lnTo>
                  <a:pt x="720703" y="357459"/>
                </a:lnTo>
                <a:lnTo>
                  <a:pt x="681430" y="339598"/>
                </a:lnTo>
                <a:lnTo>
                  <a:pt x="643772" y="325382"/>
                </a:lnTo>
                <a:lnTo>
                  <a:pt x="585614" y="307377"/>
                </a:lnTo>
                <a:lnTo>
                  <a:pt x="484848" y="278147"/>
                </a:lnTo>
                <a:lnTo>
                  <a:pt x="478508" y="262764"/>
                </a:lnTo>
                <a:lnTo>
                  <a:pt x="464548" y="218032"/>
                </a:lnTo>
                <a:lnTo>
                  <a:pt x="450554" y="146078"/>
                </a:lnTo>
                <a:lnTo>
                  <a:pt x="444114" y="49029"/>
                </a:lnTo>
                <a:lnTo>
                  <a:pt x="441690" y="17772"/>
                </a:lnTo>
                <a:lnTo>
                  <a:pt x="434865" y="2016"/>
                </a:lnTo>
                <a:lnTo>
                  <a:pt x="424156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068B5B3D-D641-4BA9-8AE4-3F205565D007}"/>
              </a:ext>
            </a:extLst>
          </p:cNvPr>
          <p:cNvSpPr/>
          <p:nvPr userDrawn="1"/>
        </p:nvSpPr>
        <p:spPr>
          <a:xfrm>
            <a:off x="17564750" y="1830246"/>
            <a:ext cx="722630" cy="798195"/>
          </a:xfrm>
          <a:custGeom>
            <a:avLst/>
            <a:gdLst/>
            <a:ahLst/>
            <a:cxnLst/>
            <a:rect l="l" t="t" r="r" b="b"/>
            <a:pathLst>
              <a:path w="722630" h="798194">
                <a:moveTo>
                  <a:pt x="424156" y="0"/>
                </a:moveTo>
                <a:lnTo>
                  <a:pt x="393150" y="30139"/>
                </a:lnTo>
                <a:lnTo>
                  <a:pt x="352803" y="94096"/>
                </a:lnTo>
                <a:lnTo>
                  <a:pt x="330418" y="134353"/>
                </a:lnTo>
                <a:lnTo>
                  <a:pt x="307248" y="177778"/>
                </a:lnTo>
                <a:lnTo>
                  <a:pt x="260615" y="267090"/>
                </a:lnTo>
                <a:lnTo>
                  <a:pt x="206495" y="271774"/>
                </a:lnTo>
                <a:lnTo>
                  <a:pt x="94579" y="286437"/>
                </a:lnTo>
                <a:lnTo>
                  <a:pt x="526" y="311998"/>
                </a:lnTo>
                <a:lnTo>
                  <a:pt x="0" y="349373"/>
                </a:lnTo>
                <a:lnTo>
                  <a:pt x="56454" y="384108"/>
                </a:lnTo>
                <a:lnTo>
                  <a:pt x="94396" y="409344"/>
                </a:lnTo>
                <a:lnTo>
                  <a:pt x="131035" y="437373"/>
                </a:lnTo>
                <a:lnTo>
                  <a:pt x="183583" y="480486"/>
                </a:lnTo>
                <a:lnTo>
                  <a:pt x="165962" y="535946"/>
                </a:lnTo>
                <a:lnTo>
                  <a:pt x="131889" y="653008"/>
                </a:lnTo>
                <a:lnTo>
                  <a:pt x="109549" y="757697"/>
                </a:lnTo>
                <a:lnTo>
                  <a:pt x="127127" y="776040"/>
                </a:lnTo>
                <a:lnTo>
                  <a:pt x="165783" y="735853"/>
                </a:lnTo>
                <a:lnTo>
                  <a:pt x="201761" y="701989"/>
                </a:lnTo>
                <a:lnTo>
                  <a:pt x="255841" y="656028"/>
                </a:lnTo>
                <a:lnTo>
                  <a:pt x="348808" y="579548"/>
                </a:lnTo>
                <a:lnTo>
                  <a:pt x="387167" y="620024"/>
                </a:lnTo>
                <a:lnTo>
                  <a:pt x="470088" y="705664"/>
                </a:lnTo>
                <a:lnTo>
                  <a:pt x="549337" y="782787"/>
                </a:lnTo>
                <a:lnTo>
                  <a:pt x="576681" y="797714"/>
                </a:lnTo>
                <a:lnTo>
                  <a:pt x="565389" y="766870"/>
                </a:lnTo>
                <a:lnTo>
                  <a:pt x="559780" y="721326"/>
                </a:lnTo>
                <a:lnTo>
                  <a:pt x="558191" y="629344"/>
                </a:lnTo>
                <a:lnTo>
                  <a:pt x="558961" y="459189"/>
                </a:lnTo>
                <a:lnTo>
                  <a:pt x="593132" y="447451"/>
                </a:lnTo>
                <a:lnTo>
                  <a:pt x="663562" y="419410"/>
                </a:lnTo>
                <a:lnTo>
                  <a:pt x="722130" y="385826"/>
                </a:lnTo>
                <a:lnTo>
                  <a:pt x="720713" y="357459"/>
                </a:lnTo>
                <a:lnTo>
                  <a:pt x="681435" y="339598"/>
                </a:lnTo>
                <a:lnTo>
                  <a:pt x="643773" y="325382"/>
                </a:lnTo>
                <a:lnTo>
                  <a:pt x="585615" y="307377"/>
                </a:lnTo>
                <a:lnTo>
                  <a:pt x="484848" y="278147"/>
                </a:lnTo>
                <a:lnTo>
                  <a:pt x="478508" y="262764"/>
                </a:lnTo>
                <a:lnTo>
                  <a:pt x="464548" y="218032"/>
                </a:lnTo>
                <a:lnTo>
                  <a:pt x="450554" y="146078"/>
                </a:lnTo>
                <a:lnTo>
                  <a:pt x="444114" y="49029"/>
                </a:lnTo>
                <a:lnTo>
                  <a:pt x="441690" y="17772"/>
                </a:lnTo>
                <a:lnTo>
                  <a:pt x="434865" y="2016"/>
                </a:lnTo>
                <a:lnTo>
                  <a:pt x="424156" y="0"/>
                </a:lnTo>
                <a:close/>
              </a:path>
            </a:pathLst>
          </a:custGeom>
          <a:solidFill>
            <a:srgbClr val="FFDD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69B84AA2-246E-4BDD-AE51-C7FA910E0C10}"/>
              </a:ext>
            </a:extLst>
          </p:cNvPr>
          <p:cNvSpPr/>
          <p:nvPr userDrawn="1"/>
        </p:nvSpPr>
        <p:spPr>
          <a:xfrm>
            <a:off x="14291464" y="10596539"/>
            <a:ext cx="669925" cy="718820"/>
          </a:xfrm>
          <a:custGeom>
            <a:avLst/>
            <a:gdLst/>
            <a:ahLst/>
            <a:cxnLst/>
            <a:rect l="l" t="t" r="r" b="b"/>
            <a:pathLst>
              <a:path w="669925" h="718820">
                <a:moveTo>
                  <a:pt x="0" y="0"/>
                </a:moveTo>
                <a:lnTo>
                  <a:pt x="620658" y="397502"/>
                </a:lnTo>
                <a:lnTo>
                  <a:pt x="599736" y="718297"/>
                </a:lnTo>
                <a:lnTo>
                  <a:pt x="669477" y="718297"/>
                </a:lnTo>
                <a:lnTo>
                  <a:pt x="669477" y="348682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4">
            <a:extLst>
              <a:ext uri="{FF2B5EF4-FFF2-40B4-BE49-F238E27FC236}">
                <a16:creationId xmlns:a16="http://schemas.microsoft.com/office/drawing/2014/main" id="{7C411078-23E9-45DB-AB78-A94AD9123951}"/>
              </a:ext>
            </a:extLst>
          </p:cNvPr>
          <p:cNvSpPr/>
          <p:nvPr userDrawn="1"/>
        </p:nvSpPr>
        <p:spPr>
          <a:xfrm>
            <a:off x="18095470" y="1121980"/>
            <a:ext cx="793306" cy="611163"/>
          </a:xfrm>
          <a:custGeom>
            <a:avLst/>
            <a:gdLst/>
            <a:ahLst/>
            <a:cxnLst/>
            <a:rect l="l" t="t" r="r" b="b"/>
            <a:pathLst>
              <a:path w="793750" h="611505">
                <a:moveTo>
                  <a:pt x="375170" y="413016"/>
                </a:moveTo>
                <a:lnTo>
                  <a:pt x="362331" y="344970"/>
                </a:lnTo>
                <a:lnTo>
                  <a:pt x="319100" y="296672"/>
                </a:lnTo>
                <a:lnTo>
                  <a:pt x="242366" y="281266"/>
                </a:lnTo>
                <a:lnTo>
                  <a:pt x="165227" y="241503"/>
                </a:lnTo>
                <a:lnTo>
                  <a:pt x="164477" y="144348"/>
                </a:lnTo>
                <a:lnTo>
                  <a:pt x="196227" y="45339"/>
                </a:lnTo>
                <a:lnTo>
                  <a:pt x="216560" y="0"/>
                </a:lnTo>
                <a:lnTo>
                  <a:pt x="86868" y="52997"/>
                </a:lnTo>
                <a:lnTo>
                  <a:pt x="21361" y="103390"/>
                </a:lnTo>
                <a:lnTo>
                  <a:pt x="0" y="180682"/>
                </a:lnTo>
                <a:lnTo>
                  <a:pt x="2730" y="314299"/>
                </a:lnTo>
                <a:lnTo>
                  <a:pt x="8648" y="369379"/>
                </a:lnTo>
                <a:lnTo>
                  <a:pt x="20485" y="419925"/>
                </a:lnTo>
                <a:lnTo>
                  <a:pt x="37477" y="465518"/>
                </a:lnTo>
                <a:lnTo>
                  <a:pt x="58839" y="505726"/>
                </a:lnTo>
                <a:lnTo>
                  <a:pt x="83807" y="540143"/>
                </a:lnTo>
                <a:lnTo>
                  <a:pt x="111607" y="568337"/>
                </a:lnTo>
                <a:lnTo>
                  <a:pt x="172631" y="604393"/>
                </a:lnTo>
                <a:lnTo>
                  <a:pt x="204292" y="611403"/>
                </a:lnTo>
                <a:lnTo>
                  <a:pt x="235699" y="610514"/>
                </a:lnTo>
                <a:lnTo>
                  <a:pt x="294678" y="583323"/>
                </a:lnTo>
                <a:lnTo>
                  <a:pt x="322084" y="555802"/>
                </a:lnTo>
                <a:lnTo>
                  <a:pt x="344233" y="523367"/>
                </a:lnTo>
                <a:lnTo>
                  <a:pt x="360718" y="487667"/>
                </a:lnTo>
                <a:lnTo>
                  <a:pt x="371170" y="450329"/>
                </a:lnTo>
                <a:lnTo>
                  <a:pt x="375170" y="413016"/>
                </a:lnTo>
                <a:close/>
              </a:path>
              <a:path w="793750" h="611505">
                <a:moveTo>
                  <a:pt x="793673" y="412445"/>
                </a:moveTo>
                <a:lnTo>
                  <a:pt x="789076" y="372071"/>
                </a:lnTo>
                <a:lnTo>
                  <a:pt x="776655" y="334822"/>
                </a:lnTo>
                <a:lnTo>
                  <a:pt x="728395" y="278345"/>
                </a:lnTo>
                <a:lnTo>
                  <a:pt x="692531" y="263499"/>
                </a:lnTo>
                <a:lnTo>
                  <a:pt x="648843" y="260502"/>
                </a:lnTo>
                <a:lnTo>
                  <a:pt x="574751" y="226415"/>
                </a:lnTo>
                <a:lnTo>
                  <a:pt x="566445" y="139560"/>
                </a:lnTo>
                <a:lnTo>
                  <a:pt x="587895" y="50431"/>
                </a:lnTo>
                <a:lnTo>
                  <a:pt x="603046" y="9499"/>
                </a:lnTo>
                <a:lnTo>
                  <a:pt x="507339" y="75044"/>
                </a:lnTo>
                <a:lnTo>
                  <a:pt x="458901" y="131826"/>
                </a:lnTo>
                <a:lnTo>
                  <a:pt x="442810" y="211302"/>
                </a:lnTo>
                <a:lnTo>
                  <a:pt x="444195" y="344919"/>
                </a:lnTo>
                <a:lnTo>
                  <a:pt x="450202" y="403453"/>
                </a:lnTo>
                <a:lnTo>
                  <a:pt x="463727" y="454494"/>
                </a:lnTo>
                <a:lnTo>
                  <a:pt x="483616" y="497954"/>
                </a:lnTo>
                <a:lnTo>
                  <a:pt x="508723" y="533742"/>
                </a:lnTo>
                <a:lnTo>
                  <a:pt x="537895" y="561759"/>
                </a:lnTo>
                <a:lnTo>
                  <a:pt x="603872" y="594067"/>
                </a:lnTo>
                <a:lnTo>
                  <a:pt x="638365" y="598182"/>
                </a:lnTo>
                <a:lnTo>
                  <a:pt x="672338" y="594131"/>
                </a:lnTo>
                <a:lnTo>
                  <a:pt x="734136" y="561162"/>
                </a:lnTo>
                <a:lnTo>
                  <a:pt x="760704" y="530263"/>
                </a:lnTo>
                <a:lnTo>
                  <a:pt x="779487" y="493712"/>
                </a:lnTo>
                <a:lnTo>
                  <a:pt x="790486" y="453720"/>
                </a:lnTo>
                <a:lnTo>
                  <a:pt x="793673" y="412445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50" b="1" i="0">
                <a:solidFill>
                  <a:schemeClr val="bg1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6992"/>
            <a:ext cx="8745284" cy="7480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6992"/>
            <a:ext cx="8745284" cy="7480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50" b="1" i="0">
                <a:solidFill>
                  <a:schemeClr val="bg1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773"/>
            <a:ext cx="20100648" cy="113183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9117259" y="6119673"/>
            <a:ext cx="978535" cy="1424940"/>
          </a:xfrm>
          <a:custGeom>
            <a:avLst/>
            <a:gdLst/>
            <a:ahLst/>
            <a:cxnLst/>
            <a:rect l="l" t="t" r="r" b="b"/>
            <a:pathLst>
              <a:path w="978534" h="1424940">
                <a:moveTo>
                  <a:pt x="712240" y="0"/>
                </a:moveTo>
                <a:lnTo>
                  <a:pt x="663476" y="1643"/>
                </a:lnTo>
                <a:lnTo>
                  <a:pt x="615593" y="6501"/>
                </a:lnTo>
                <a:lnTo>
                  <a:pt x="568699" y="14470"/>
                </a:lnTo>
                <a:lnTo>
                  <a:pt x="522898" y="25441"/>
                </a:lnTo>
                <a:lnTo>
                  <a:pt x="478298" y="39310"/>
                </a:lnTo>
                <a:lnTo>
                  <a:pt x="435004" y="55971"/>
                </a:lnTo>
                <a:lnTo>
                  <a:pt x="393122" y="75316"/>
                </a:lnTo>
                <a:lnTo>
                  <a:pt x="352758" y="97241"/>
                </a:lnTo>
                <a:lnTo>
                  <a:pt x="314019" y="121639"/>
                </a:lnTo>
                <a:lnTo>
                  <a:pt x="277011" y="148404"/>
                </a:lnTo>
                <a:lnTo>
                  <a:pt x="241839" y="177429"/>
                </a:lnTo>
                <a:lnTo>
                  <a:pt x="208610" y="208610"/>
                </a:lnTo>
                <a:lnTo>
                  <a:pt x="177429" y="241839"/>
                </a:lnTo>
                <a:lnTo>
                  <a:pt x="148404" y="277011"/>
                </a:lnTo>
                <a:lnTo>
                  <a:pt x="121639" y="314019"/>
                </a:lnTo>
                <a:lnTo>
                  <a:pt x="97241" y="352758"/>
                </a:lnTo>
                <a:lnTo>
                  <a:pt x="75316" y="393122"/>
                </a:lnTo>
                <a:lnTo>
                  <a:pt x="55971" y="435004"/>
                </a:lnTo>
                <a:lnTo>
                  <a:pt x="39310" y="478298"/>
                </a:lnTo>
                <a:lnTo>
                  <a:pt x="25441" y="522898"/>
                </a:lnTo>
                <a:lnTo>
                  <a:pt x="14470" y="568699"/>
                </a:lnTo>
                <a:lnTo>
                  <a:pt x="6501" y="615593"/>
                </a:lnTo>
                <a:lnTo>
                  <a:pt x="1643" y="663476"/>
                </a:lnTo>
                <a:lnTo>
                  <a:pt x="0" y="712240"/>
                </a:lnTo>
                <a:lnTo>
                  <a:pt x="1643" y="761003"/>
                </a:lnTo>
                <a:lnTo>
                  <a:pt x="6501" y="808885"/>
                </a:lnTo>
                <a:lnTo>
                  <a:pt x="14470" y="855778"/>
                </a:lnTo>
                <a:lnTo>
                  <a:pt x="25441" y="901577"/>
                </a:lnTo>
                <a:lnTo>
                  <a:pt x="39310" y="946177"/>
                </a:lnTo>
                <a:lnTo>
                  <a:pt x="55971" y="989470"/>
                </a:lnTo>
                <a:lnTo>
                  <a:pt x="75316" y="1031351"/>
                </a:lnTo>
                <a:lnTo>
                  <a:pt x="97241" y="1071714"/>
                </a:lnTo>
                <a:lnTo>
                  <a:pt x="121639" y="1110453"/>
                </a:lnTo>
                <a:lnTo>
                  <a:pt x="148404" y="1147461"/>
                </a:lnTo>
                <a:lnTo>
                  <a:pt x="177429" y="1182632"/>
                </a:lnTo>
                <a:lnTo>
                  <a:pt x="208610" y="1215861"/>
                </a:lnTo>
                <a:lnTo>
                  <a:pt x="241839" y="1247041"/>
                </a:lnTo>
                <a:lnTo>
                  <a:pt x="277011" y="1276067"/>
                </a:lnTo>
                <a:lnTo>
                  <a:pt x="314019" y="1302831"/>
                </a:lnTo>
                <a:lnTo>
                  <a:pt x="352758" y="1327229"/>
                </a:lnTo>
                <a:lnTo>
                  <a:pt x="393122" y="1349153"/>
                </a:lnTo>
                <a:lnTo>
                  <a:pt x="435004" y="1368499"/>
                </a:lnTo>
                <a:lnTo>
                  <a:pt x="478298" y="1385159"/>
                </a:lnTo>
                <a:lnTo>
                  <a:pt x="522898" y="1399028"/>
                </a:lnTo>
                <a:lnTo>
                  <a:pt x="568699" y="1410000"/>
                </a:lnTo>
                <a:lnTo>
                  <a:pt x="615593" y="1417968"/>
                </a:lnTo>
                <a:lnTo>
                  <a:pt x="663476" y="1422827"/>
                </a:lnTo>
                <a:lnTo>
                  <a:pt x="712240" y="1424470"/>
                </a:lnTo>
                <a:lnTo>
                  <a:pt x="768107" y="1422307"/>
                </a:lnTo>
                <a:lnTo>
                  <a:pt x="822791" y="1415927"/>
                </a:lnTo>
                <a:lnTo>
                  <a:pt x="876133" y="1405493"/>
                </a:lnTo>
                <a:lnTo>
                  <a:pt x="927976" y="1391169"/>
                </a:lnTo>
                <a:lnTo>
                  <a:pt x="978159" y="1373119"/>
                </a:lnTo>
                <a:lnTo>
                  <a:pt x="978159" y="51351"/>
                </a:lnTo>
                <a:lnTo>
                  <a:pt x="927976" y="33301"/>
                </a:lnTo>
                <a:lnTo>
                  <a:pt x="876133" y="18977"/>
                </a:lnTo>
                <a:lnTo>
                  <a:pt x="822791" y="8543"/>
                </a:lnTo>
                <a:lnTo>
                  <a:pt x="768107" y="2163"/>
                </a:lnTo>
                <a:lnTo>
                  <a:pt x="712240" y="0"/>
                </a:lnTo>
                <a:close/>
              </a:path>
            </a:pathLst>
          </a:custGeom>
          <a:solidFill>
            <a:srgbClr val="000000">
              <a:alpha val="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9170910" y="6066010"/>
            <a:ext cx="924560" cy="1424940"/>
          </a:xfrm>
          <a:custGeom>
            <a:avLst/>
            <a:gdLst/>
            <a:ahLst/>
            <a:cxnLst/>
            <a:rect l="l" t="t" r="r" b="b"/>
            <a:pathLst>
              <a:path w="924559" h="1424940">
                <a:moveTo>
                  <a:pt x="712240" y="0"/>
                </a:moveTo>
                <a:lnTo>
                  <a:pt x="663476" y="1643"/>
                </a:lnTo>
                <a:lnTo>
                  <a:pt x="615593" y="6501"/>
                </a:lnTo>
                <a:lnTo>
                  <a:pt x="568699" y="14470"/>
                </a:lnTo>
                <a:lnTo>
                  <a:pt x="522898" y="25441"/>
                </a:lnTo>
                <a:lnTo>
                  <a:pt x="478298" y="39310"/>
                </a:lnTo>
                <a:lnTo>
                  <a:pt x="435004" y="55971"/>
                </a:lnTo>
                <a:lnTo>
                  <a:pt x="393122" y="75316"/>
                </a:lnTo>
                <a:lnTo>
                  <a:pt x="352758" y="97241"/>
                </a:lnTo>
                <a:lnTo>
                  <a:pt x="314019" y="121639"/>
                </a:lnTo>
                <a:lnTo>
                  <a:pt x="277011" y="148404"/>
                </a:lnTo>
                <a:lnTo>
                  <a:pt x="241839" y="177429"/>
                </a:lnTo>
                <a:lnTo>
                  <a:pt x="208610" y="208610"/>
                </a:lnTo>
                <a:lnTo>
                  <a:pt x="177429" y="241839"/>
                </a:lnTo>
                <a:lnTo>
                  <a:pt x="148404" y="277011"/>
                </a:lnTo>
                <a:lnTo>
                  <a:pt x="121639" y="314019"/>
                </a:lnTo>
                <a:lnTo>
                  <a:pt x="97241" y="352758"/>
                </a:lnTo>
                <a:lnTo>
                  <a:pt x="75316" y="393122"/>
                </a:lnTo>
                <a:lnTo>
                  <a:pt x="55971" y="435004"/>
                </a:lnTo>
                <a:lnTo>
                  <a:pt x="39310" y="478298"/>
                </a:lnTo>
                <a:lnTo>
                  <a:pt x="25441" y="522898"/>
                </a:lnTo>
                <a:lnTo>
                  <a:pt x="14470" y="568699"/>
                </a:lnTo>
                <a:lnTo>
                  <a:pt x="6501" y="615593"/>
                </a:lnTo>
                <a:lnTo>
                  <a:pt x="1643" y="663476"/>
                </a:lnTo>
                <a:lnTo>
                  <a:pt x="0" y="712240"/>
                </a:lnTo>
                <a:lnTo>
                  <a:pt x="1643" y="761004"/>
                </a:lnTo>
                <a:lnTo>
                  <a:pt x="6501" y="808887"/>
                </a:lnTo>
                <a:lnTo>
                  <a:pt x="14470" y="855781"/>
                </a:lnTo>
                <a:lnTo>
                  <a:pt x="25441" y="901581"/>
                </a:lnTo>
                <a:lnTo>
                  <a:pt x="39310" y="946181"/>
                </a:lnTo>
                <a:lnTo>
                  <a:pt x="55971" y="989475"/>
                </a:lnTo>
                <a:lnTo>
                  <a:pt x="75316" y="1031356"/>
                </a:lnTo>
                <a:lnTo>
                  <a:pt x="97241" y="1071719"/>
                </a:lnTo>
                <a:lnTo>
                  <a:pt x="121639" y="1110457"/>
                </a:lnTo>
                <a:lnTo>
                  <a:pt x="148404" y="1147465"/>
                </a:lnTo>
                <a:lnTo>
                  <a:pt x="177429" y="1182636"/>
                </a:lnTo>
                <a:lnTo>
                  <a:pt x="208610" y="1215865"/>
                </a:lnTo>
                <a:lnTo>
                  <a:pt x="241839" y="1247045"/>
                </a:lnTo>
                <a:lnTo>
                  <a:pt x="277011" y="1276070"/>
                </a:lnTo>
                <a:lnTo>
                  <a:pt x="314019" y="1302834"/>
                </a:lnTo>
                <a:lnTo>
                  <a:pt x="352758" y="1327231"/>
                </a:lnTo>
                <a:lnTo>
                  <a:pt x="393122" y="1349155"/>
                </a:lnTo>
                <a:lnTo>
                  <a:pt x="435004" y="1368500"/>
                </a:lnTo>
                <a:lnTo>
                  <a:pt x="478298" y="1385160"/>
                </a:lnTo>
                <a:lnTo>
                  <a:pt x="522898" y="1399029"/>
                </a:lnTo>
                <a:lnTo>
                  <a:pt x="568699" y="1410000"/>
                </a:lnTo>
                <a:lnTo>
                  <a:pt x="615593" y="1417968"/>
                </a:lnTo>
                <a:lnTo>
                  <a:pt x="663476" y="1422827"/>
                </a:lnTo>
                <a:lnTo>
                  <a:pt x="712240" y="1424470"/>
                </a:lnTo>
                <a:lnTo>
                  <a:pt x="767166" y="1422383"/>
                </a:lnTo>
                <a:lnTo>
                  <a:pt x="820954" y="1416225"/>
                </a:lnTo>
                <a:lnTo>
                  <a:pt x="873452" y="1406147"/>
                </a:lnTo>
                <a:lnTo>
                  <a:pt x="924506" y="1392304"/>
                </a:lnTo>
                <a:lnTo>
                  <a:pt x="924506" y="32176"/>
                </a:lnTo>
                <a:lnTo>
                  <a:pt x="873452" y="18331"/>
                </a:lnTo>
                <a:lnTo>
                  <a:pt x="820954" y="8250"/>
                </a:lnTo>
                <a:lnTo>
                  <a:pt x="767166" y="2088"/>
                </a:lnTo>
                <a:lnTo>
                  <a:pt x="712240" y="0"/>
                </a:lnTo>
                <a:close/>
              </a:path>
            </a:pathLst>
          </a:custGeom>
          <a:solidFill>
            <a:srgbClr val="5FB1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9170910" y="6066021"/>
            <a:ext cx="924506" cy="14244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9276426" y="6181746"/>
            <a:ext cx="819150" cy="1198245"/>
          </a:xfrm>
          <a:custGeom>
            <a:avLst/>
            <a:gdLst/>
            <a:ahLst/>
            <a:cxnLst/>
            <a:rect l="l" t="t" r="r" b="b"/>
            <a:pathLst>
              <a:path w="819150" h="1198245">
                <a:moveTo>
                  <a:pt x="599056" y="0"/>
                </a:moveTo>
                <a:lnTo>
                  <a:pt x="549923" y="1985"/>
                </a:lnTo>
                <a:lnTo>
                  <a:pt x="501884" y="7840"/>
                </a:lnTo>
                <a:lnTo>
                  <a:pt x="455094" y="17410"/>
                </a:lnTo>
                <a:lnTo>
                  <a:pt x="409705" y="30540"/>
                </a:lnTo>
                <a:lnTo>
                  <a:pt x="365873" y="47077"/>
                </a:lnTo>
                <a:lnTo>
                  <a:pt x="323752" y="66866"/>
                </a:lnTo>
                <a:lnTo>
                  <a:pt x="283495" y="89753"/>
                </a:lnTo>
                <a:lnTo>
                  <a:pt x="245258" y="115584"/>
                </a:lnTo>
                <a:lnTo>
                  <a:pt x="209193" y="144205"/>
                </a:lnTo>
                <a:lnTo>
                  <a:pt x="175456" y="175461"/>
                </a:lnTo>
                <a:lnTo>
                  <a:pt x="144201" y="209199"/>
                </a:lnTo>
                <a:lnTo>
                  <a:pt x="115580" y="245265"/>
                </a:lnTo>
                <a:lnTo>
                  <a:pt x="89750" y="283503"/>
                </a:lnTo>
                <a:lnTo>
                  <a:pt x="66864" y="323760"/>
                </a:lnTo>
                <a:lnTo>
                  <a:pt x="47075" y="365882"/>
                </a:lnTo>
                <a:lnTo>
                  <a:pt x="30539" y="409714"/>
                </a:lnTo>
                <a:lnTo>
                  <a:pt x="17409" y="455103"/>
                </a:lnTo>
                <a:lnTo>
                  <a:pt x="7840" y="501895"/>
                </a:lnTo>
                <a:lnTo>
                  <a:pt x="1985" y="549934"/>
                </a:lnTo>
                <a:lnTo>
                  <a:pt x="0" y="599067"/>
                </a:lnTo>
                <a:lnTo>
                  <a:pt x="1985" y="648199"/>
                </a:lnTo>
                <a:lnTo>
                  <a:pt x="7840" y="696236"/>
                </a:lnTo>
                <a:lnTo>
                  <a:pt x="17409" y="743026"/>
                </a:lnTo>
                <a:lnTo>
                  <a:pt x="30539" y="788414"/>
                </a:lnTo>
                <a:lnTo>
                  <a:pt x="47075" y="832246"/>
                </a:lnTo>
                <a:lnTo>
                  <a:pt x="66864" y="874367"/>
                </a:lnTo>
                <a:lnTo>
                  <a:pt x="89750" y="914623"/>
                </a:lnTo>
                <a:lnTo>
                  <a:pt x="115580" y="952861"/>
                </a:lnTo>
                <a:lnTo>
                  <a:pt x="144201" y="988926"/>
                </a:lnTo>
                <a:lnTo>
                  <a:pt x="175456" y="1022663"/>
                </a:lnTo>
                <a:lnTo>
                  <a:pt x="209193" y="1053919"/>
                </a:lnTo>
                <a:lnTo>
                  <a:pt x="245258" y="1082540"/>
                </a:lnTo>
                <a:lnTo>
                  <a:pt x="283495" y="1108371"/>
                </a:lnTo>
                <a:lnTo>
                  <a:pt x="323752" y="1131258"/>
                </a:lnTo>
                <a:lnTo>
                  <a:pt x="365873" y="1151047"/>
                </a:lnTo>
                <a:lnTo>
                  <a:pt x="409705" y="1167583"/>
                </a:lnTo>
                <a:lnTo>
                  <a:pt x="455094" y="1180714"/>
                </a:lnTo>
                <a:lnTo>
                  <a:pt x="501884" y="1190283"/>
                </a:lnTo>
                <a:lnTo>
                  <a:pt x="549923" y="1196138"/>
                </a:lnTo>
                <a:lnTo>
                  <a:pt x="599056" y="1198124"/>
                </a:lnTo>
                <a:lnTo>
                  <a:pt x="656615" y="1195368"/>
                </a:lnTo>
                <a:lnTo>
                  <a:pt x="712613" y="1187287"/>
                </a:lnTo>
                <a:lnTo>
                  <a:pt x="766816" y="1174161"/>
                </a:lnTo>
                <a:lnTo>
                  <a:pt x="818990" y="1156271"/>
                </a:lnTo>
                <a:lnTo>
                  <a:pt x="818990" y="41852"/>
                </a:lnTo>
                <a:lnTo>
                  <a:pt x="766816" y="23962"/>
                </a:lnTo>
                <a:lnTo>
                  <a:pt x="712613" y="10837"/>
                </a:lnTo>
                <a:lnTo>
                  <a:pt x="656615" y="2756"/>
                </a:lnTo>
                <a:lnTo>
                  <a:pt x="599056" y="0"/>
                </a:lnTo>
                <a:close/>
              </a:path>
            </a:pathLst>
          </a:custGeom>
          <a:solidFill>
            <a:srgbClr val="F1EB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9324900" y="6179194"/>
            <a:ext cx="770890" cy="382270"/>
          </a:xfrm>
          <a:custGeom>
            <a:avLst/>
            <a:gdLst/>
            <a:ahLst/>
            <a:cxnLst/>
            <a:rect l="l" t="t" r="r" b="b"/>
            <a:pathLst>
              <a:path w="770890" h="382270">
                <a:moveTo>
                  <a:pt x="558250" y="0"/>
                </a:moveTo>
                <a:lnTo>
                  <a:pt x="507936" y="2083"/>
                </a:lnTo>
                <a:lnTo>
                  <a:pt x="458778" y="8225"/>
                </a:lnTo>
                <a:lnTo>
                  <a:pt x="410940" y="18257"/>
                </a:lnTo>
                <a:lnTo>
                  <a:pt x="364588" y="32015"/>
                </a:lnTo>
                <a:lnTo>
                  <a:pt x="319887" y="49333"/>
                </a:lnTo>
                <a:lnTo>
                  <a:pt x="277001" y="70044"/>
                </a:lnTo>
                <a:lnTo>
                  <a:pt x="236097" y="93982"/>
                </a:lnTo>
                <a:lnTo>
                  <a:pt x="197339" y="120982"/>
                </a:lnTo>
                <a:lnTo>
                  <a:pt x="160893" y="150877"/>
                </a:lnTo>
                <a:lnTo>
                  <a:pt x="126922" y="183501"/>
                </a:lnTo>
                <a:lnTo>
                  <a:pt x="95594" y="218690"/>
                </a:lnTo>
                <a:lnTo>
                  <a:pt x="67072" y="256276"/>
                </a:lnTo>
                <a:lnTo>
                  <a:pt x="41523" y="296093"/>
                </a:lnTo>
                <a:lnTo>
                  <a:pt x="19110" y="337976"/>
                </a:lnTo>
                <a:lnTo>
                  <a:pt x="0" y="381759"/>
                </a:lnTo>
                <a:lnTo>
                  <a:pt x="21936" y="340889"/>
                </a:lnTo>
                <a:lnTo>
                  <a:pt x="46933" y="302036"/>
                </a:lnTo>
                <a:lnTo>
                  <a:pt x="74827" y="265364"/>
                </a:lnTo>
                <a:lnTo>
                  <a:pt x="105459" y="231032"/>
                </a:lnTo>
                <a:lnTo>
                  <a:pt x="138667" y="199204"/>
                </a:lnTo>
                <a:lnTo>
                  <a:pt x="174289" y="170039"/>
                </a:lnTo>
                <a:lnTo>
                  <a:pt x="212165" y="143701"/>
                </a:lnTo>
                <a:lnTo>
                  <a:pt x="252133" y="120349"/>
                </a:lnTo>
                <a:lnTo>
                  <a:pt x="294032" y="100148"/>
                </a:lnTo>
                <a:lnTo>
                  <a:pt x="337700" y="83256"/>
                </a:lnTo>
                <a:lnTo>
                  <a:pt x="382977" y="69837"/>
                </a:lnTo>
                <a:lnTo>
                  <a:pt x="429702" y="60052"/>
                </a:lnTo>
                <a:lnTo>
                  <a:pt x="477712" y="54063"/>
                </a:lnTo>
                <a:lnTo>
                  <a:pt x="526847" y="52030"/>
                </a:lnTo>
                <a:lnTo>
                  <a:pt x="578464" y="54290"/>
                </a:lnTo>
                <a:lnTo>
                  <a:pt x="628819" y="60935"/>
                </a:lnTo>
                <a:lnTo>
                  <a:pt x="677733" y="71763"/>
                </a:lnTo>
                <a:lnTo>
                  <a:pt x="725025" y="86571"/>
                </a:lnTo>
                <a:lnTo>
                  <a:pt x="770516" y="105160"/>
                </a:lnTo>
                <a:lnTo>
                  <a:pt x="770516" y="38829"/>
                </a:lnTo>
                <a:lnTo>
                  <a:pt x="720021" y="22206"/>
                </a:lnTo>
                <a:lnTo>
                  <a:pt x="667670" y="10031"/>
                </a:lnTo>
                <a:lnTo>
                  <a:pt x="613676" y="2548"/>
                </a:lnTo>
                <a:lnTo>
                  <a:pt x="558250" y="0"/>
                </a:lnTo>
                <a:close/>
              </a:path>
            </a:pathLst>
          </a:custGeom>
          <a:solidFill>
            <a:srgbClr val="E1DC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9468122" y="6367304"/>
            <a:ext cx="195580" cy="855980"/>
          </a:xfrm>
          <a:custGeom>
            <a:avLst/>
            <a:gdLst/>
            <a:ahLst/>
            <a:cxnLst/>
            <a:rect l="l" t="t" r="r" b="b"/>
            <a:pathLst>
              <a:path w="195580" h="855979">
                <a:moveTo>
                  <a:pt x="47879" y="171170"/>
                </a:moveTo>
                <a:lnTo>
                  <a:pt x="45999" y="161861"/>
                </a:lnTo>
                <a:lnTo>
                  <a:pt x="40868" y="154241"/>
                </a:lnTo>
                <a:lnTo>
                  <a:pt x="33248" y="149110"/>
                </a:lnTo>
                <a:lnTo>
                  <a:pt x="23926" y="147231"/>
                </a:lnTo>
                <a:lnTo>
                  <a:pt x="14617" y="149110"/>
                </a:lnTo>
                <a:lnTo>
                  <a:pt x="7010" y="154241"/>
                </a:lnTo>
                <a:lnTo>
                  <a:pt x="1879" y="161861"/>
                </a:lnTo>
                <a:lnTo>
                  <a:pt x="0" y="171170"/>
                </a:lnTo>
                <a:lnTo>
                  <a:pt x="1879" y="180492"/>
                </a:lnTo>
                <a:lnTo>
                  <a:pt x="7010" y="188099"/>
                </a:lnTo>
                <a:lnTo>
                  <a:pt x="14617" y="193243"/>
                </a:lnTo>
                <a:lnTo>
                  <a:pt x="23926" y="195122"/>
                </a:lnTo>
                <a:lnTo>
                  <a:pt x="33248" y="193243"/>
                </a:lnTo>
                <a:lnTo>
                  <a:pt x="40868" y="188099"/>
                </a:lnTo>
                <a:lnTo>
                  <a:pt x="45999" y="180492"/>
                </a:lnTo>
                <a:lnTo>
                  <a:pt x="47879" y="171170"/>
                </a:lnTo>
                <a:close/>
              </a:path>
              <a:path w="195580" h="855979">
                <a:moveTo>
                  <a:pt x="195160" y="831938"/>
                </a:moveTo>
                <a:lnTo>
                  <a:pt x="193281" y="822617"/>
                </a:lnTo>
                <a:lnTo>
                  <a:pt x="188150" y="815009"/>
                </a:lnTo>
                <a:lnTo>
                  <a:pt x="180543" y="809879"/>
                </a:lnTo>
                <a:lnTo>
                  <a:pt x="171221" y="807999"/>
                </a:lnTo>
                <a:lnTo>
                  <a:pt x="161899" y="809879"/>
                </a:lnTo>
                <a:lnTo>
                  <a:pt x="154292" y="815009"/>
                </a:lnTo>
                <a:lnTo>
                  <a:pt x="149161" y="822617"/>
                </a:lnTo>
                <a:lnTo>
                  <a:pt x="147281" y="831938"/>
                </a:lnTo>
                <a:lnTo>
                  <a:pt x="149161" y="841260"/>
                </a:lnTo>
                <a:lnTo>
                  <a:pt x="154292" y="848868"/>
                </a:lnTo>
                <a:lnTo>
                  <a:pt x="161899" y="853998"/>
                </a:lnTo>
                <a:lnTo>
                  <a:pt x="171221" y="855878"/>
                </a:lnTo>
                <a:lnTo>
                  <a:pt x="180543" y="853998"/>
                </a:lnTo>
                <a:lnTo>
                  <a:pt x="188150" y="848868"/>
                </a:lnTo>
                <a:lnTo>
                  <a:pt x="193281" y="841260"/>
                </a:lnTo>
                <a:lnTo>
                  <a:pt x="195160" y="831938"/>
                </a:lnTo>
                <a:close/>
              </a:path>
              <a:path w="195580" h="855979">
                <a:moveTo>
                  <a:pt x="195160" y="23939"/>
                </a:moveTo>
                <a:lnTo>
                  <a:pt x="193281" y="14617"/>
                </a:lnTo>
                <a:lnTo>
                  <a:pt x="188150" y="7010"/>
                </a:lnTo>
                <a:lnTo>
                  <a:pt x="180543" y="1879"/>
                </a:lnTo>
                <a:lnTo>
                  <a:pt x="171221" y="0"/>
                </a:lnTo>
                <a:lnTo>
                  <a:pt x="161899" y="1879"/>
                </a:lnTo>
                <a:lnTo>
                  <a:pt x="154292" y="7010"/>
                </a:lnTo>
                <a:lnTo>
                  <a:pt x="149161" y="14617"/>
                </a:lnTo>
                <a:lnTo>
                  <a:pt x="147281" y="23939"/>
                </a:lnTo>
                <a:lnTo>
                  <a:pt x="149161" y="33261"/>
                </a:lnTo>
                <a:lnTo>
                  <a:pt x="154292" y="40868"/>
                </a:lnTo>
                <a:lnTo>
                  <a:pt x="161899" y="45999"/>
                </a:lnTo>
                <a:lnTo>
                  <a:pt x="171221" y="47891"/>
                </a:lnTo>
                <a:lnTo>
                  <a:pt x="180543" y="45999"/>
                </a:lnTo>
                <a:lnTo>
                  <a:pt x="188150" y="40868"/>
                </a:lnTo>
                <a:lnTo>
                  <a:pt x="193281" y="33261"/>
                </a:lnTo>
                <a:lnTo>
                  <a:pt x="195160" y="23939"/>
                </a:lnTo>
                <a:close/>
              </a:path>
            </a:pathLst>
          </a:custGeom>
          <a:solidFill>
            <a:srgbClr val="C2B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9495313" y="6428963"/>
            <a:ext cx="600710" cy="641350"/>
          </a:xfrm>
          <a:custGeom>
            <a:avLst/>
            <a:gdLst/>
            <a:ahLst/>
            <a:cxnLst/>
            <a:rect l="l" t="t" r="r" b="b"/>
            <a:pathLst>
              <a:path w="600709" h="641350">
                <a:moveTo>
                  <a:pt x="600100" y="0"/>
                </a:moveTo>
                <a:lnTo>
                  <a:pt x="369544" y="344906"/>
                </a:lnTo>
                <a:lnTo>
                  <a:pt x="372529" y="346913"/>
                </a:lnTo>
                <a:lnTo>
                  <a:pt x="0" y="623189"/>
                </a:lnTo>
                <a:lnTo>
                  <a:pt x="13144" y="640905"/>
                </a:lnTo>
                <a:lnTo>
                  <a:pt x="403085" y="351713"/>
                </a:lnTo>
                <a:lnTo>
                  <a:pt x="400088" y="347687"/>
                </a:lnTo>
                <a:lnTo>
                  <a:pt x="600100" y="48463"/>
                </a:lnTo>
                <a:lnTo>
                  <a:pt x="600100" y="0"/>
                </a:lnTo>
                <a:close/>
              </a:path>
            </a:pathLst>
          </a:custGeom>
          <a:solidFill>
            <a:srgbClr val="7166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9853265" y="6747141"/>
            <a:ext cx="242152" cy="13237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160361" y="1235050"/>
            <a:ext cx="17754787" cy="86728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858913" y="975278"/>
            <a:ext cx="18408650" cy="9184005"/>
          </a:xfrm>
          <a:custGeom>
            <a:avLst/>
            <a:gdLst/>
            <a:ahLst/>
            <a:cxnLst/>
            <a:rect l="l" t="t" r="r" b="b"/>
            <a:pathLst>
              <a:path w="18408650" h="9184005">
                <a:moveTo>
                  <a:pt x="18408320" y="183197"/>
                </a:moveTo>
                <a:lnTo>
                  <a:pt x="18288978" y="182016"/>
                </a:lnTo>
                <a:lnTo>
                  <a:pt x="18290617" y="149174"/>
                </a:lnTo>
                <a:lnTo>
                  <a:pt x="17975301" y="147396"/>
                </a:lnTo>
                <a:lnTo>
                  <a:pt x="17975301" y="523303"/>
                </a:lnTo>
                <a:lnTo>
                  <a:pt x="17907254" y="2615057"/>
                </a:lnTo>
                <a:lnTo>
                  <a:pt x="17788649" y="4893437"/>
                </a:lnTo>
                <a:lnTo>
                  <a:pt x="17643196" y="6745071"/>
                </a:lnTo>
                <a:lnTo>
                  <a:pt x="17607103" y="8746680"/>
                </a:lnTo>
                <a:lnTo>
                  <a:pt x="966660" y="8724074"/>
                </a:lnTo>
                <a:lnTo>
                  <a:pt x="692912" y="6177369"/>
                </a:lnTo>
                <a:lnTo>
                  <a:pt x="613295" y="3412833"/>
                </a:lnTo>
                <a:lnTo>
                  <a:pt x="613295" y="7278535"/>
                </a:lnTo>
                <a:lnTo>
                  <a:pt x="593636" y="7140600"/>
                </a:lnTo>
                <a:lnTo>
                  <a:pt x="578764" y="6772681"/>
                </a:lnTo>
                <a:lnTo>
                  <a:pt x="613295" y="7278535"/>
                </a:lnTo>
                <a:lnTo>
                  <a:pt x="613295" y="3412833"/>
                </a:lnTo>
                <a:lnTo>
                  <a:pt x="525640" y="369150"/>
                </a:lnTo>
                <a:lnTo>
                  <a:pt x="11265776" y="416826"/>
                </a:lnTo>
                <a:lnTo>
                  <a:pt x="17975301" y="523303"/>
                </a:lnTo>
                <a:lnTo>
                  <a:pt x="17975301" y="147396"/>
                </a:lnTo>
                <a:lnTo>
                  <a:pt x="10652252" y="106006"/>
                </a:lnTo>
                <a:lnTo>
                  <a:pt x="5082184" y="50571"/>
                </a:lnTo>
                <a:lnTo>
                  <a:pt x="0" y="0"/>
                </a:lnTo>
                <a:lnTo>
                  <a:pt x="636003" y="9183700"/>
                </a:lnTo>
                <a:lnTo>
                  <a:pt x="17908029" y="9164206"/>
                </a:lnTo>
                <a:lnTo>
                  <a:pt x="17921034" y="8930665"/>
                </a:lnTo>
                <a:lnTo>
                  <a:pt x="18408320" y="183197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792599" y="874808"/>
            <a:ext cx="18364200" cy="9187815"/>
          </a:xfrm>
          <a:custGeom>
            <a:avLst/>
            <a:gdLst/>
            <a:ahLst/>
            <a:cxnLst/>
            <a:rect l="l" t="t" r="r" b="b"/>
            <a:pathLst>
              <a:path w="18364200" h="9187815">
                <a:moveTo>
                  <a:pt x="0" y="0"/>
                </a:moveTo>
                <a:lnTo>
                  <a:pt x="637677" y="9187220"/>
                </a:lnTo>
                <a:lnTo>
                  <a:pt x="17914373" y="9170807"/>
                </a:lnTo>
                <a:lnTo>
                  <a:pt x="17931207" y="8831528"/>
                </a:lnTo>
                <a:lnTo>
                  <a:pt x="17608746" y="8831528"/>
                </a:lnTo>
                <a:lnTo>
                  <a:pt x="975763" y="8819059"/>
                </a:lnTo>
                <a:lnTo>
                  <a:pt x="833395" y="6783283"/>
                </a:lnTo>
                <a:lnTo>
                  <a:pt x="410891" y="328253"/>
                </a:lnTo>
                <a:lnTo>
                  <a:pt x="18353107" y="328253"/>
                </a:lnTo>
                <a:lnTo>
                  <a:pt x="18364147" y="105746"/>
                </a:lnTo>
                <a:lnTo>
                  <a:pt x="0" y="0"/>
                </a:lnTo>
                <a:close/>
              </a:path>
              <a:path w="18364200" h="9187815">
                <a:moveTo>
                  <a:pt x="18353107" y="328253"/>
                </a:moveTo>
                <a:lnTo>
                  <a:pt x="410891" y="328253"/>
                </a:lnTo>
                <a:lnTo>
                  <a:pt x="17969814" y="485821"/>
                </a:lnTo>
                <a:lnTo>
                  <a:pt x="17746596" y="4894299"/>
                </a:lnTo>
                <a:lnTo>
                  <a:pt x="17622669" y="6745468"/>
                </a:lnTo>
                <a:lnTo>
                  <a:pt x="17608746" y="8831528"/>
                </a:lnTo>
                <a:lnTo>
                  <a:pt x="17931207" y="8831528"/>
                </a:lnTo>
                <a:lnTo>
                  <a:pt x="18353107" y="328253"/>
                </a:lnTo>
                <a:close/>
              </a:path>
            </a:pathLst>
          </a:custGeom>
          <a:solidFill>
            <a:srgbClr val="E4EE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792599" y="874808"/>
            <a:ext cx="13281660" cy="452755"/>
          </a:xfrm>
          <a:custGeom>
            <a:avLst/>
            <a:gdLst/>
            <a:ahLst/>
            <a:cxnLst/>
            <a:rect l="l" t="t" r="r" b="b"/>
            <a:pathLst>
              <a:path w="13281660" h="452755">
                <a:moveTo>
                  <a:pt x="0" y="0"/>
                </a:moveTo>
                <a:lnTo>
                  <a:pt x="408737" y="328242"/>
                </a:lnTo>
                <a:lnTo>
                  <a:pt x="13281599" y="452734"/>
                </a:lnTo>
                <a:lnTo>
                  <a:pt x="3313705" y="175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3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1607489" y="7517835"/>
            <a:ext cx="16764635" cy="2398395"/>
          </a:xfrm>
          <a:custGeom>
            <a:avLst/>
            <a:gdLst/>
            <a:ahLst/>
            <a:cxnLst/>
            <a:rect l="l" t="t" r="r" b="b"/>
            <a:pathLst>
              <a:path w="16764635" h="2398395">
                <a:moveTo>
                  <a:pt x="0" y="0"/>
                </a:moveTo>
                <a:lnTo>
                  <a:pt x="2154" y="2166042"/>
                </a:lnTo>
                <a:lnTo>
                  <a:pt x="39133" y="2397974"/>
                </a:lnTo>
                <a:lnTo>
                  <a:pt x="14978725" y="2364270"/>
                </a:lnTo>
                <a:lnTo>
                  <a:pt x="16764557" y="2187110"/>
                </a:lnTo>
                <a:lnTo>
                  <a:pt x="135673" y="21889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1161" y="0"/>
            <a:ext cx="18243986" cy="113183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78337" y="3043237"/>
            <a:ext cx="14009369" cy="1083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50" b="1" i="0">
                <a:solidFill>
                  <a:schemeClr val="bg1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6992"/>
            <a:ext cx="18093690" cy="7480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41318"/>
            <a:ext cx="6433312" cy="5667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41318"/>
            <a:ext cx="4623943" cy="5667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41318"/>
            <a:ext cx="4623943" cy="5667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jp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22A5C0F-6729-4CCF-85FF-8B8FAEB2AA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1250" cy="21372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7C5E454-C076-4AC4-B4E2-846ED48AF602}"/>
              </a:ext>
            </a:extLst>
          </p:cNvPr>
          <p:cNvSpPr/>
          <p:nvPr/>
        </p:nvSpPr>
        <p:spPr>
          <a:xfrm>
            <a:off x="4565650" y="3614288"/>
            <a:ext cx="1031633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0"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NHẬP</a:t>
            </a:r>
            <a:r>
              <a:rPr lang="en-US" sz="4400" b="1" cap="none" spc="0" dirty="0">
                <a:ln w="0"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cap="none" spc="0" dirty="0" err="1">
                <a:ln w="0"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4400" b="1" cap="none" spc="0" dirty="0">
                <a:ln w="0"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cap="none" spc="0" dirty="0" err="1">
                <a:ln w="0"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4400" b="1" cap="none" spc="0" dirty="0">
                <a:ln w="0"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NGHỆ PHẦN MỀM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E092E5-B945-4136-B3DB-142A3DFCE00B}"/>
              </a:ext>
            </a:extLst>
          </p:cNvPr>
          <p:cNvSpPr txBox="1"/>
          <p:nvPr/>
        </p:nvSpPr>
        <p:spPr>
          <a:xfrm>
            <a:off x="1441450" y="1704975"/>
            <a:ext cx="16078200" cy="1828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7145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TRƯỜNG</a:t>
            </a:r>
            <a:r>
              <a:rPr lang="en-US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ĐẠI</a:t>
            </a:r>
            <a:r>
              <a:rPr lang="en-US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en-US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SƯ</a:t>
            </a:r>
            <a:r>
              <a:rPr lang="en-US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PHẠM</a:t>
            </a:r>
            <a:r>
              <a:rPr lang="en-US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PHỐ</a:t>
            </a:r>
            <a:r>
              <a:rPr lang="en-US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HỒ</a:t>
            </a:r>
            <a:r>
              <a:rPr lang="en-US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</a:t>
            </a:r>
            <a:r>
              <a:rPr lang="en-US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MINH</a:t>
            </a:r>
            <a:endParaRPr lang="en-US" sz="4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17145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KHOA </a:t>
            </a:r>
            <a:r>
              <a:rPr lang="en-US" sz="4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NGHỆ</a:t>
            </a:r>
            <a:r>
              <a:rPr lang="en-US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</a:t>
            </a:r>
            <a:endParaRPr lang="en-US" sz="4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4654E27-5E22-4D40-AD07-7C31675732CC}"/>
              </a:ext>
            </a:extLst>
          </p:cNvPr>
          <p:cNvGrpSpPr/>
          <p:nvPr/>
        </p:nvGrpSpPr>
        <p:grpSpPr>
          <a:xfrm>
            <a:off x="8440353" y="4501114"/>
            <a:ext cx="3223393" cy="1169098"/>
            <a:chOff x="0" y="0"/>
            <a:chExt cx="2171700" cy="655320"/>
          </a:xfrm>
        </p:grpSpPr>
        <p:pic>
          <p:nvPicPr>
            <p:cNvPr id="30" name="Picture 29" descr="KHOA CNTT">
              <a:extLst>
                <a:ext uri="{FF2B5EF4-FFF2-40B4-BE49-F238E27FC236}">
                  <a16:creationId xmlns:a16="http://schemas.microsoft.com/office/drawing/2014/main" id="{C5FECCE5-D0D6-48D8-BAC6-074706A9B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0" y="0"/>
              <a:ext cx="655320" cy="655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Picture 30" descr="KHOA CNTT">
              <a:extLst>
                <a:ext uri="{FF2B5EF4-FFF2-40B4-BE49-F238E27FC236}">
                  <a16:creationId xmlns:a16="http://schemas.microsoft.com/office/drawing/2014/main" id="{CC0515F6-5AFB-45F3-9230-E3873243E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5320" cy="655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Picture 31" descr="KHOA CNTT">
              <a:extLst>
                <a:ext uri="{FF2B5EF4-FFF2-40B4-BE49-F238E27FC236}">
                  <a16:creationId xmlns:a16="http://schemas.microsoft.com/office/drawing/2014/main" id="{931B7E63-704A-4C2A-A2AC-B7ED11570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6380" y="0"/>
              <a:ext cx="655320" cy="6553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5C88D1E-663A-47C2-96CE-2B6655991A1E}"/>
              </a:ext>
            </a:extLst>
          </p:cNvPr>
          <p:cNvSpPr txBox="1"/>
          <p:nvPr/>
        </p:nvSpPr>
        <p:spPr>
          <a:xfrm>
            <a:off x="4565650" y="5787597"/>
            <a:ext cx="11201400" cy="3316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Giảng</a:t>
            </a: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hướng</a:t>
            </a: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dẫn</a:t>
            </a: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3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ThS</a:t>
            </a: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3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Trần</a:t>
            </a: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Thanh </a:t>
            </a:r>
            <a:r>
              <a:rPr lang="en-US" sz="3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Nhã</a:t>
            </a:r>
            <a:endParaRPr lang="en-US" sz="3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Nhóm</a:t>
            </a: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3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Nhựt_Quang</a:t>
            </a: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3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Sinh</a:t>
            </a: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3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Đô</a:t>
            </a: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̃ </a:t>
            </a:r>
            <a:r>
              <a:rPr lang="en-US" sz="3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Thái</a:t>
            </a: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Minh </a:t>
            </a:r>
            <a:r>
              <a:rPr lang="en-US" sz="3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Nhựt</a:t>
            </a: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4501103030</a:t>
            </a:r>
            <a:endParaRPr lang="en-US" sz="3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1717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	   	    </a:t>
            </a:r>
            <a:r>
              <a:rPr lang="en-US" sz="3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Nguyễn</a:t>
            </a: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Nhựt</a:t>
            </a: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Quang 4501103033</a:t>
            </a:r>
            <a:endParaRPr lang="en-US" sz="3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CA0F6AA2-53BD-487F-ADDE-3309F6BDDCA2}"/>
              </a:ext>
            </a:extLst>
          </p:cNvPr>
          <p:cNvSpPr txBox="1"/>
          <p:nvPr/>
        </p:nvSpPr>
        <p:spPr>
          <a:xfrm>
            <a:off x="1670051" y="1478249"/>
            <a:ext cx="56388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Xác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định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các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tác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altLang="ko-KR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7DC829-3F58-4F4C-999F-B3799F907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16"/>
          <a:stretch/>
        </p:blipFill>
        <p:spPr>
          <a:xfrm>
            <a:off x="2241769" y="3457575"/>
            <a:ext cx="9097896" cy="2362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252687-6143-40C9-9B2D-97E924EB68A7}"/>
              </a:ext>
            </a:extLst>
          </p:cNvPr>
          <p:cNvSpPr txBox="1"/>
          <p:nvPr/>
        </p:nvSpPr>
        <p:spPr>
          <a:xfrm>
            <a:off x="11728450" y="10131465"/>
            <a:ext cx="67901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3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Bảng</a:t>
            </a:r>
            <a:r>
              <a:rPr lang="vi-VN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3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vi-VN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3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</a:t>
            </a:r>
            <a:r>
              <a:rPr lang="vi-VN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3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Case</a:t>
            </a:r>
            <a:r>
              <a:rPr lang="vi-VN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3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cần</a:t>
            </a:r>
            <a:r>
              <a:rPr lang="vi-VN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3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vi-VN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cho </a:t>
            </a:r>
            <a:r>
              <a:rPr lang="vi-VN" sz="3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vi-VN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3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vi-VN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3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vi-VN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3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đặt</a:t>
            </a:r>
            <a:r>
              <a:rPr lang="vi-VN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3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mã</a:t>
            </a:r>
            <a:endParaRPr lang="en-US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D473A9-4F5C-4A50-BA56-0528AD915F0B}"/>
              </a:ext>
            </a:extLst>
          </p:cNvPr>
          <p:cNvSpPr txBox="1"/>
          <p:nvPr/>
        </p:nvSpPr>
        <p:spPr>
          <a:xfrm>
            <a:off x="2211771" y="5703833"/>
            <a:ext cx="868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algn="ctr">
              <a:spcBef>
                <a:spcPts val="0"/>
              </a:spcBef>
              <a:spcAft>
                <a:spcPts val="0"/>
              </a:spcAft>
            </a:pPr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Bảng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liệt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kê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các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tác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nhân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và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mô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tả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thông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 tin </a:t>
            </a:r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cho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các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tác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nhân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15950F-E3A4-42E9-9ED6-0D39AEC9A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9132" y="1171575"/>
            <a:ext cx="6278168" cy="877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18896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3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CA0F6AA2-53BD-487F-ADDE-3309F6BDDCA2}"/>
              </a:ext>
            </a:extLst>
          </p:cNvPr>
          <p:cNvSpPr txBox="1"/>
          <p:nvPr/>
        </p:nvSpPr>
        <p:spPr>
          <a:xfrm>
            <a:off x="1670051" y="1478249"/>
            <a:ext cx="45720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Case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077032B-77D5-4725-B948-0B69331F2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092" y="2617501"/>
            <a:ext cx="12871915" cy="7239000"/>
          </a:xfrm>
          <a:prstGeom prst="rect">
            <a:avLst/>
          </a:prstGeom>
          <a:ln w="9525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784B19-1CBF-4074-9640-583C42F7786D}"/>
              </a:ext>
            </a:extLst>
          </p:cNvPr>
          <p:cNvSpPr txBox="1"/>
          <p:nvPr/>
        </p:nvSpPr>
        <p:spPr>
          <a:xfrm>
            <a:off x="5784850" y="10163175"/>
            <a:ext cx="8534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</a:rPr>
              <a:t>Biểu</a:t>
            </a:r>
            <a:r>
              <a:rPr lang="en-US" sz="3600" i="1" dirty="0">
                <a:latin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Times New Roman" panose="02020603050405020304" pitchFamily="18" charset="0"/>
              </a:rPr>
              <a:t>đô</a:t>
            </a:r>
            <a:r>
              <a:rPr lang="en-US" sz="3600" i="1" dirty="0">
                <a:latin typeface="Times New Roman" panose="02020603050405020304" pitchFamily="18" charset="0"/>
              </a:rPr>
              <a:t>̀ Use Case </a:t>
            </a:r>
            <a:r>
              <a:rPr lang="en-US" sz="3600" i="1" dirty="0" err="1">
                <a:latin typeface="Times New Roman" panose="02020603050405020304" pitchFamily="18" charset="0"/>
              </a:rPr>
              <a:t>tổng</a:t>
            </a:r>
            <a:r>
              <a:rPr lang="en-US" sz="3600" i="1" dirty="0">
                <a:latin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Times New Roman" panose="02020603050405020304" pitchFamily="18" charset="0"/>
              </a:rPr>
              <a:t>quát</a:t>
            </a:r>
            <a:r>
              <a:rPr lang="en-US" sz="3600" i="1" dirty="0">
                <a:latin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Times New Roman" panose="02020603050405020304" pitchFamily="18" charset="0"/>
              </a:rPr>
              <a:t>cho</a:t>
            </a:r>
            <a:r>
              <a:rPr lang="en-US" sz="3600" i="1" dirty="0">
                <a:latin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Times New Roman" panose="02020603050405020304" pitchFamily="18" charset="0"/>
              </a:rPr>
              <a:t>hê</a:t>
            </a:r>
            <a:r>
              <a:rPr lang="en-US" sz="3600" i="1" dirty="0">
                <a:latin typeface="Times New Roman" panose="02020603050405020304" pitchFamily="18" charset="0"/>
              </a:rPr>
              <a:t>̣ </a:t>
            </a:r>
            <a:r>
              <a:rPr lang="en-US" sz="3600" i="1" dirty="0" err="1">
                <a:latin typeface="Times New Roman" panose="02020603050405020304" pitchFamily="18" charset="0"/>
              </a:rPr>
              <a:t>thống</a:t>
            </a:r>
            <a:r>
              <a:rPr lang="en-US" sz="3600" i="1" dirty="0">
                <a:latin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3277301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3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14B760-7D0D-4BC5-8C00-45F10CF53BE4}"/>
              </a:ext>
            </a:extLst>
          </p:cNvPr>
          <p:cNvSpPr txBox="1"/>
          <p:nvPr/>
        </p:nvSpPr>
        <p:spPr>
          <a:xfrm>
            <a:off x="1670051" y="1478249"/>
            <a:ext cx="45720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Case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0D65759-BB27-48CB-BD4D-DD16B71BB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2390775"/>
            <a:ext cx="7194519" cy="5247290"/>
          </a:xfrm>
          <a:prstGeom prst="rect">
            <a:avLst/>
          </a:prstGeom>
          <a:ln w="9525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CE4286B-E011-4F88-8DDB-C4A6F3714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050" y="942975"/>
            <a:ext cx="6530340" cy="4191000"/>
          </a:xfrm>
          <a:prstGeom prst="rect">
            <a:avLst/>
          </a:prstGeom>
          <a:ln w="9525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61FCD9C-E34D-4EEC-9B95-C8076FED9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169" y="5133975"/>
            <a:ext cx="5952178" cy="4953000"/>
          </a:xfrm>
          <a:prstGeom prst="rect">
            <a:avLst/>
          </a:prstGeom>
          <a:ln w="9525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9CD695-4CAF-49EC-B8A0-E6C6CA3547FC}"/>
              </a:ext>
            </a:extLst>
          </p:cNvPr>
          <p:cNvSpPr txBox="1"/>
          <p:nvPr/>
        </p:nvSpPr>
        <p:spPr>
          <a:xfrm>
            <a:off x="1815193" y="7638065"/>
            <a:ext cx="6859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Biểu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đô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̀ Use Case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khách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hàng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139426-84D9-45D9-B60D-B8C791C13DDD}"/>
              </a:ext>
            </a:extLst>
          </p:cNvPr>
          <p:cNvSpPr txBox="1"/>
          <p:nvPr/>
        </p:nvSpPr>
        <p:spPr>
          <a:xfrm>
            <a:off x="12290784" y="291088"/>
            <a:ext cx="72100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Biểu đồ </a:t>
            </a:r>
            <a:r>
              <a:rPr lang="vi-VN" sz="3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</a:t>
            </a:r>
            <a:r>
              <a:rPr lang="vi-VN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3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Case</a:t>
            </a:r>
            <a:r>
              <a:rPr lang="vi-VN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cho khách vãng lai</a:t>
            </a:r>
            <a:r>
              <a:rPr lang="en-US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D5041-5158-44C6-987E-B047576EDE8E}"/>
              </a:ext>
            </a:extLst>
          </p:cNvPr>
          <p:cNvSpPr txBox="1"/>
          <p:nvPr/>
        </p:nvSpPr>
        <p:spPr>
          <a:xfrm>
            <a:off x="8217903" y="10086975"/>
            <a:ext cx="64646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Biểu đồ </a:t>
            </a:r>
            <a:r>
              <a:rPr lang="vi-VN" sz="3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</a:t>
            </a:r>
            <a:r>
              <a:rPr lang="vi-VN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3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Case</a:t>
            </a:r>
            <a:r>
              <a:rPr lang="vi-VN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cho bộ phận quản trị hệ thống</a:t>
            </a:r>
            <a:r>
              <a:rPr lang="en-US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2578326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3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3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3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CA0F6AA2-53BD-487F-ADDE-3309F6BDDCA2}"/>
              </a:ext>
            </a:extLst>
          </p:cNvPr>
          <p:cNvSpPr txBox="1"/>
          <p:nvPr/>
        </p:nvSpPr>
        <p:spPr>
          <a:xfrm>
            <a:off x="1670050" y="1478249"/>
            <a:ext cx="45720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9753E0-F395-44B8-91E3-AFA8DA6FC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226" y="2466975"/>
            <a:ext cx="7267575" cy="5553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341B33-A7F2-4490-8CCC-04744EC0D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1650" y="4143375"/>
            <a:ext cx="7296150" cy="52006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4F9BF4-4DF0-4BF7-87F0-1AEB629A06AA}"/>
              </a:ext>
            </a:extLst>
          </p:cNvPr>
          <p:cNvSpPr txBox="1"/>
          <p:nvPr/>
        </p:nvSpPr>
        <p:spPr>
          <a:xfrm>
            <a:off x="1928759" y="8032859"/>
            <a:ext cx="6859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Đặt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tả 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Case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sô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́ 1.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5D5E3-8208-4739-86D2-3327E6E35905}"/>
              </a:ext>
            </a:extLst>
          </p:cNvPr>
          <p:cNvSpPr txBox="1"/>
          <p:nvPr/>
        </p:nvSpPr>
        <p:spPr>
          <a:xfrm>
            <a:off x="11317779" y="3497044"/>
            <a:ext cx="6859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Đặt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tả 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Case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sô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́ 2.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34810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CA0F6AA2-53BD-487F-ADDE-3309F6BDDCA2}"/>
              </a:ext>
            </a:extLst>
          </p:cNvPr>
          <p:cNvSpPr txBox="1"/>
          <p:nvPr/>
        </p:nvSpPr>
        <p:spPr>
          <a:xfrm>
            <a:off x="1670050" y="1478249"/>
            <a:ext cx="45720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246B5-13D3-48A2-8E2A-DBA932C4D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0" y="3000375"/>
            <a:ext cx="7239000" cy="4743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BE4DEF-ECF7-47F6-810B-2ABCD1696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0650" y="2605087"/>
            <a:ext cx="7248525" cy="5534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38EF91-5F04-45B7-8832-5412D9591AB8}"/>
              </a:ext>
            </a:extLst>
          </p:cNvPr>
          <p:cNvSpPr txBox="1"/>
          <p:nvPr/>
        </p:nvSpPr>
        <p:spPr>
          <a:xfrm>
            <a:off x="2317202" y="7815946"/>
            <a:ext cx="6859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Đặt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tả 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Case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sô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́ 3.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11BB0-C5E0-493A-B1B5-D1244E5B2065}"/>
              </a:ext>
            </a:extLst>
          </p:cNvPr>
          <p:cNvSpPr txBox="1"/>
          <p:nvPr/>
        </p:nvSpPr>
        <p:spPr>
          <a:xfrm>
            <a:off x="11652251" y="8139111"/>
            <a:ext cx="4953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Đặt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tả 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Case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sô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́ 4.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00202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CA0F6AA2-53BD-487F-ADDE-3309F6BDDCA2}"/>
              </a:ext>
            </a:extLst>
          </p:cNvPr>
          <p:cNvSpPr txBox="1"/>
          <p:nvPr/>
        </p:nvSpPr>
        <p:spPr>
          <a:xfrm>
            <a:off x="1670050" y="1478249"/>
            <a:ext cx="45720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172AB-02CB-4712-9112-B37EEB0A3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2695575"/>
            <a:ext cx="7286625" cy="5543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DE93D4-F60F-4D2D-9E90-F40B1F346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250" y="2663716"/>
            <a:ext cx="7277100" cy="5886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B5A5C3-1B82-4A14-AF6A-2534F9055F59}"/>
              </a:ext>
            </a:extLst>
          </p:cNvPr>
          <p:cNvSpPr txBox="1"/>
          <p:nvPr/>
        </p:nvSpPr>
        <p:spPr>
          <a:xfrm>
            <a:off x="3141662" y="8316009"/>
            <a:ext cx="4953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Đặt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tả 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Case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sô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́ 5.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B682D9-C136-46AF-9067-A51AB5F33C24}"/>
              </a:ext>
            </a:extLst>
          </p:cNvPr>
          <p:cNvSpPr txBox="1"/>
          <p:nvPr/>
        </p:nvSpPr>
        <p:spPr>
          <a:xfrm>
            <a:off x="11671300" y="8665450"/>
            <a:ext cx="4953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Đặt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tả 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Case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sô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́ 6.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688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CA0F6AA2-53BD-487F-ADDE-3309F6BDDCA2}"/>
              </a:ext>
            </a:extLst>
          </p:cNvPr>
          <p:cNvSpPr txBox="1"/>
          <p:nvPr/>
        </p:nvSpPr>
        <p:spPr>
          <a:xfrm>
            <a:off x="1670050" y="1478249"/>
            <a:ext cx="45720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A9D8D-4895-40AD-ACC7-261AD654F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0" y="2619375"/>
            <a:ext cx="7258050" cy="4476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744CE1-6D22-4494-A3F7-38A25C86A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2" y="3609975"/>
            <a:ext cx="7267575" cy="5915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DE9431-3321-49A0-8126-5E6595FE3921}"/>
              </a:ext>
            </a:extLst>
          </p:cNvPr>
          <p:cNvSpPr txBox="1"/>
          <p:nvPr/>
        </p:nvSpPr>
        <p:spPr>
          <a:xfrm>
            <a:off x="3117850" y="7096125"/>
            <a:ext cx="4953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Đặt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tả 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Case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sô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́ 7.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287D2-E289-471A-9D09-52F51BD6CFFE}"/>
              </a:ext>
            </a:extLst>
          </p:cNvPr>
          <p:cNvSpPr txBox="1"/>
          <p:nvPr/>
        </p:nvSpPr>
        <p:spPr>
          <a:xfrm>
            <a:off x="12338050" y="2963644"/>
            <a:ext cx="4953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Đặt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tả 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Case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sô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́ 8.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16072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CA0F6AA2-53BD-487F-ADDE-3309F6BDDCA2}"/>
              </a:ext>
            </a:extLst>
          </p:cNvPr>
          <p:cNvSpPr txBox="1"/>
          <p:nvPr/>
        </p:nvSpPr>
        <p:spPr>
          <a:xfrm>
            <a:off x="1670050" y="1478249"/>
            <a:ext cx="45720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7FD2E-EEAA-4937-B3F3-35246DE27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2695575"/>
            <a:ext cx="7267575" cy="556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E378FF-D3B6-46E8-9DB5-EE3259AFF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50" y="2692619"/>
            <a:ext cx="7248525" cy="5534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49BC3D-3970-40EB-8171-6BDFE78825DA}"/>
              </a:ext>
            </a:extLst>
          </p:cNvPr>
          <p:cNvSpPr txBox="1"/>
          <p:nvPr/>
        </p:nvSpPr>
        <p:spPr>
          <a:xfrm>
            <a:off x="2903537" y="8226316"/>
            <a:ext cx="4953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Đặt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tả 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Case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sô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́ 9.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FA7BD-11F8-4AC4-8A0A-33C22D8459F6}"/>
              </a:ext>
            </a:extLst>
          </p:cNvPr>
          <p:cNvSpPr txBox="1"/>
          <p:nvPr/>
        </p:nvSpPr>
        <p:spPr>
          <a:xfrm>
            <a:off x="11081299" y="8226315"/>
            <a:ext cx="4953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Đặt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tả 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Case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sô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́ 10.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99253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CA0F6AA2-53BD-487F-ADDE-3309F6BDDCA2}"/>
              </a:ext>
            </a:extLst>
          </p:cNvPr>
          <p:cNvSpPr txBox="1"/>
          <p:nvPr/>
        </p:nvSpPr>
        <p:spPr>
          <a:xfrm>
            <a:off x="1670050" y="1478249"/>
            <a:ext cx="45720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39586-17A0-4502-A288-1BE21EA4C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412" y="2593453"/>
            <a:ext cx="6755328" cy="4095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048BC0-8FAF-4124-A289-4A060F391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250" y="1095375"/>
            <a:ext cx="6448423" cy="4265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334C7B-ED41-4BD8-8387-EA36ED401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629" y="5600443"/>
            <a:ext cx="6755328" cy="41277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C1A172-D726-4016-8E8F-13B4C36858E1}"/>
              </a:ext>
            </a:extLst>
          </p:cNvPr>
          <p:cNvSpPr txBox="1"/>
          <p:nvPr/>
        </p:nvSpPr>
        <p:spPr>
          <a:xfrm>
            <a:off x="2211643" y="6773355"/>
            <a:ext cx="4953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Đặt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tả 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Case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sô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́ 11.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772C02-CE30-4D53-8886-0E6244336CBC}"/>
              </a:ext>
            </a:extLst>
          </p:cNvPr>
          <p:cNvSpPr txBox="1"/>
          <p:nvPr/>
        </p:nvSpPr>
        <p:spPr>
          <a:xfrm>
            <a:off x="10052050" y="10086975"/>
            <a:ext cx="4953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Đặt</a:t>
            </a:r>
            <a:r>
              <a:rPr lang="en-US" sz="3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tả </a:t>
            </a:r>
            <a:r>
              <a:rPr lang="en-US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Case </a:t>
            </a:r>
            <a:r>
              <a:rPr lang="en-US" sz="3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sô</a:t>
            </a:r>
            <a:r>
              <a:rPr lang="en-US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́ 12.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250E2C-CC99-490C-B6E0-1B9BDD10CFF6}"/>
              </a:ext>
            </a:extLst>
          </p:cNvPr>
          <p:cNvSpPr txBox="1"/>
          <p:nvPr/>
        </p:nvSpPr>
        <p:spPr>
          <a:xfrm>
            <a:off x="12548476" y="164061"/>
            <a:ext cx="4953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Đặt</a:t>
            </a:r>
            <a:r>
              <a:rPr lang="en-US" sz="3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tả </a:t>
            </a:r>
            <a:r>
              <a:rPr lang="en-US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Case </a:t>
            </a:r>
            <a:r>
              <a:rPr lang="en-US" sz="3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sô</a:t>
            </a:r>
            <a:r>
              <a:rPr lang="en-US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́ 13.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9432804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0573637" y="7699101"/>
            <a:ext cx="7196455" cy="53975"/>
          </a:xfrm>
          <a:custGeom>
            <a:avLst/>
            <a:gdLst/>
            <a:ahLst/>
            <a:cxnLst/>
            <a:rect l="l" t="t" r="r" b="b"/>
            <a:pathLst>
              <a:path w="7196455" h="53975">
                <a:moveTo>
                  <a:pt x="7196137" y="0"/>
                </a:moveTo>
                <a:lnTo>
                  <a:pt x="7142268" y="1811"/>
                </a:lnTo>
                <a:lnTo>
                  <a:pt x="7090746" y="3311"/>
                </a:lnTo>
                <a:lnTo>
                  <a:pt x="6987654" y="5700"/>
                </a:lnTo>
                <a:lnTo>
                  <a:pt x="6884513" y="7403"/>
                </a:lnTo>
                <a:lnTo>
                  <a:pt x="6729744" y="9004"/>
                </a:lnTo>
                <a:lnTo>
                  <a:pt x="6317074" y="11288"/>
                </a:lnTo>
                <a:lnTo>
                  <a:pt x="5703981" y="16904"/>
                </a:lnTo>
                <a:lnTo>
                  <a:pt x="5244974" y="19261"/>
                </a:lnTo>
                <a:lnTo>
                  <a:pt x="4836949" y="19682"/>
                </a:lnTo>
                <a:lnTo>
                  <a:pt x="3379771" y="17495"/>
                </a:lnTo>
                <a:lnTo>
                  <a:pt x="1088140" y="24290"/>
                </a:lnTo>
                <a:lnTo>
                  <a:pt x="521219" y="28214"/>
                </a:lnTo>
                <a:lnTo>
                  <a:pt x="9588" y="34023"/>
                </a:lnTo>
                <a:lnTo>
                  <a:pt x="2403" y="37214"/>
                </a:lnTo>
                <a:lnTo>
                  <a:pt x="0" y="44054"/>
                </a:lnTo>
                <a:lnTo>
                  <a:pt x="2391" y="50843"/>
                </a:lnTo>
                <a:lnTo>
                  <a:pt x="9588" y="53881"/>
                </a:lnTo>
                <a:lnTo>
                  <a:pt x="363274" y="52294"/>
                </a:lnTo>
                <a:lnTo>
                  <a:pt x="3322076" y="46821"/>
                </a:lnTo>
                <a:lnTo>
                  <a:pt x="4126396" y="42016"/>
                </a:lnTo>
                <a:lnTo>
                  <a:pt x="6406400" y="23335"/>
                </a:lnTo>
                <a:lnTo>
                  <a:pt x="6558106" y="21496"/>
                </a:lnTo>
                <a:lnTo>
                  <a:pt x="6709800" y="18970"/>
                </a:lnTo>
                <a:lnTo>
                  <a:pt x="6810918" y="16798"/>
                </a:lnTo>
                <a:lnTo>
                  <a:pt x="6912027" y="14161"/>
                </a:lnTo>
                <a:lnTo>
                  <a:pt x="7013123" y="10996"/>
                </a:lnTo>
                <a:lnTo>
                  <a:pt x="7134097" y="6380"/>
                </a:lnTo>
                <a:lnTo>
                  <a:pt x="7196127" y="3682"/>
                </a:lnTo>
                <a:lnTo>
                  <a:pt x="71961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0261472-AF3B-4888-B516-DFF958421E46}"/>
              </a:ext>
            </a:extLst>
          </p:cNvPr>
          <p:cNvGrpSpPr/>
          <p:nvPr/>
        </p:nvGrpSpPr>
        <p:grpSpPr>
          <a:xfrm>
            <a:off x="-15136" y="-1"/>
            <a:ext cx="20123094" cy="11328402"/>
            <a:chOff x="-15136" y="-1"/>
            <a:chExt cx="20123094" cy="11328402"/>
          </a:xfrm>
        </p:grpSpPr>
        <p:pic>
          <p:nvPicPr>
            <p:cNvPr id="4" name="Графика 3">
              <a:extLst>
                <a:ext uri="{FF2B5EF4-FFF2-40B4-BE49-F238E27FC236}">
                  <a16:creationId xmlns:a16="http://schemas.microsoft.com/office/drawing/2014/main" id="{AD365B23-3E1E-418B-B6AA-8DA1B8B33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5136" y="-1"/>
              <a:ext cx="20123094" cy="11328401"/>
            </a:xfrm>
            <a:prstGeom prst="rect">
              <a:avLst/>
            </a:prstGeom>
          </p:spPr>
        </p:pic>
        <p:pic>
          <p:nvPicPr>
            <p:cNvPr id="52" name="Графика 51">
              <a:extLst>
                <a:ext uri="{FF2B5EF4-FFF2-40B4-BE49-F238E27FC236}">
                  <a16:creationId xmlns:a16="http://schemas.microsoft.com/office/drawing/2014/main" id="{FBF7CDD5-771D-4179-A86C-79ECFC9F5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6350" y="510442"/>
              <a:ext cx="9144000" cy="1081795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7EB9DE4-3F6F-4520-8A86-C5A90EE0B684}"/>
              </a:ext>
            </a:extLst>
          </p:cNvPr>
          <p:cNvSpPr txBox="1"/>
          <p:nvPr/>
        </p:nvSpPr>
        <p:spPr>
          <a:xfrm>
            <a:off x="9581451" y="2116943"/>
            <a:ext cx="8319199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3: </a:t>
            </a:r>
            <a:r>
              <a:rPr lang="vi-VN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</a:t>
            </a:r>
            <a:r>
              <a:rPr lang="vi-VN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vi-VN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YÊU </a:t>
            </a:r>
            <a:r>
              <a:rPr lang="vi-VN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ko-KR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EBB95-FAE2-461B-9CB8-45DA3E331BC3}"/>
              </a:ext>
            </a:extLst>
          </p:cNvPr>
          <p:cNvSpPr txBox="1"/>
          <p:nvPr/>
        </p:nvSpPr>
        <p:spPr>
          <a:xfrm>
            <a:off x="9965906" y="4186178"/>
            <a:ext cx="9144000" cy="4829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3.1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Xây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dựng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mô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hình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quan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niệm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dữ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liệu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CDM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cho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toàn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bộ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hệ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thống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200000"/>
              </a:lnSpc>
            </a:pP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3.2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Chuyển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mô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hình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thực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thể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kết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hợp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sang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mô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hình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vật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2100725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35">
            <a:extLst>
              <a:ext uri="{FF2B5EF4-FFF2-40B4-BE49-F238E27FC236}">
                <a16:creationId xmlns:a16="http://schemas.microsoft.com/office/drawing/2014/main" id="{12EE92FB-FFF0-4712-BC5A-7248A2E6AE6E}"/>
              </a:ext>
            </a:extLst>
          </p:cNvPr>
          <p:cNvSpPr/>
          <p:nvPr/>
        </p:nvSpPr>
        <p:spPr>
          <a:xfrm>
            <a:off x="18042388" y="1117627"/>
            <a:ext cx="807268" cy="627663"/>
          </a:xfrm>
          <a:custGeom>
            <a:avLst/>
            <a:gdLst/>
            <a:ahLst/>
            <a:cxnLst/>
            <a:rect l="l" t="t" r="r" b="b"/>
            <a:pathLst>
              <a:path w="807719" h="628014">
                <a:moveTo>
                  <a:pt x="390182" y="418160"/>
                </a:moveTo>
                <a:lnTo>
                  <a:pt x="372719" y="351167"/>
                </a:lnTo>
                <a:lnTo>
                  <a:pt x="326275" y="305943"/>
                </a:lnTo>
                <a:lnTo>
                  <a:pt x="291503" y="295656"/>
                </a:lnTo>
                <a:lnTo>
                  <a:pt x="248666" y="295821"/>
                </a:lnTo>
                <a:lnTo>
                  <a:pt x="168986" y="261429"/>
                </a:lnTo>
                <a:lnTo>
                  <a:pt x="161594" y="164553"/>
                </a:lnTo>
                <a:lnTo>
                  <a:pt x="186486" y="63614"/>
                </a:lnTo>
                <a:lnTo>
                  <a:pt x="203669" y="16979"/>
                </a:lnTo>
                <a:lnTo>
                  <a:pt x="77914" y="78727"/>
                </a:lnTo>
                <a:lnTo>
                  <a:pt x="16014" y="133502"/>
                </a:lnTo>
                <a:lnTo>
                  <a:pt x="0" y="212064"/>
                </a:lnTo>
                <a:lnTo>
                  <a:pt x="11874" y="345186"/>
                </a:lnTo>
                <a:lnTo>
                  <a:pt x="21551" y="399732"/>
                </a:lnTo>
                <a:lnTo>
                  <a:pt x="36817" y="449351"/>
                </a:lnTo>
                <a:lnTo>
                  <a:pt x="56883" y="493661"/>
                </a:lnTo>
                <a:lnTo>
                  <a:pt x="80949" y="532320"/>
                </a:lnTo>
                <a:lnTo>
                  <a:pt x="108216" y="564946"/>
                </a:lnTo>
                <a:lnTo>
                  <a:pt x="137883" y="591172"/>
                </a:lnTo>
                <a:lnTo>
                  <a:pt x="201218" y="622960"/>
                </a:lnTo>
                <a:lnTo>
                  <a:pt x="233299" y="627786"/>
                </a:lnTo>
                <a:lnTo>
                  <a:pt x="264566" y="624751"/>
                </a:lnTo>
                <a:lnTo>
                  <a:pt x="321538" y="593598"/>
                </a:lnTo>
                <a:lnTo>
                  <a:pt x="347002" y="564261"/>
                </a:lnTo>
                <a:lnTo>
                  <a:pt x="366877" y="530390"/>
                </a:lnTo>
                <a:lnTo>
                  <a:pt x="380885" y="493636"/>
                </a:lnTo>
                <a:lnTo>
                  <a:pt x="388747" y="455676"/>
                </a:lnTo>
                <a:lnTo>
                  <a:pt x="390182" y="418160"/>
                </a:lnTo>
                <a:close/>
              </a:path>
              <a:path w="807719" h="628014">
                <a:moveTo>
                  <a:pt x="807516" y="388937"/>
                </a:moveTo>
                <a:lnTo>
                  <a:pt x="800150" y="348983"/>
                </a:lnTo>
                <a:lnTo>
                  <a:pt x="785215" y="312661"/>
                </a:lnTo>
                <a:lnTo>
                  <a:pt x="733196" y="259626"/>
                </a:lnTo>
                <a:lnTo>
                  <a:pt x="696404" y="247269"/>
                </a:lnTo>
                <a:lnTo>
                  <a:pt x="652614" y="247269"/>
                </a:lnTo>
                <a:lnTo>
                  <a:pt x="576364" y="218338"/>
                </a:lnTo>
                <a:lnTo>
                  <a:pt x="562127" y="132257"/>
                </a:lnTo>
                <a:lnTo>
                  <a:pt x="577418" y="41871"/>
                </a:lnTo>
                <a:lnTo>
                  <a:pt x="589737" y="0"/>
                </a:lnTo>
                <a:lnTo>
                  <a:pt x="498754" y="71932"/>
                </a:lnTo>
                <a:lnTo>
                  <a:pt x="454304" y="131902"/>
                </a:lnTo>
                <a:lnTo>
                  <a:pt x="443699" y="212293"/>
                </a:lnTo>
                <a:lnTo>
                  <a:pt x="454228" y="345503"/>
                </a:lnTo>
                <a:lnTo>
                  <a:pt x="464223" y="403479"/>
                </a:lnTo>
                <a:lnTo>
                  <a:pt x="481215" y="453478"/>
                </a:lnTo>
                <a:lnTo>
                  <a:pt x="504037" y="495477"/>
                </a:lnTo>
                <a:lnTo>
                  <a:pt x="531533" y="529463"/>
                </a:lnTo>
                <a:lnTo>
                  <a:pt x="562559" y="555409"/>
                </a:lnTo>
                <a:lnTo>
                  <a:pt x="630580" y="583133"/>
                </a:lnTo>
                <a:lnTo>
                  <a:pt x="665276" y="584873"/>
                </a:lnTo>
                <a:lnTo>
                  <a:pt x="698906" y="578510"/>
                </a:lnTo>
                <a:lnTo>
                  <a:pt x="758291" y="541388"/>
                </a:lnTo>
                <a:lnTo>
                  <a:pt x="782688" y="508736"/>
                </a:lnTo>
                <a:lnTo>
                  <a:pt x="798931" y="470992"/>
                </a:lnTo>
                <a:lnTo>
                  <a:pt x="807148" y="430339"/>
                </a:lnTo>
                <a:lnTo>
                  <a:pt x="807516" y="388937"/>
                </a:lnTo>
                <a:close/>
              </a:path>
            </a:pathLst>
          </a:custGeom>
          <a:solidFill>
            <a:srgbClr val="FFDD14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ECD6CF-E1BE-4CA6-80C5-0538731DAFE7}"/>
              </a:ext>
            </a:extLst>
          </p:cNvPr>
          <p:cNvGrpSpPr/>
          <p:nvPr/>
        </p:nvGrpSpPr>
        <p:grpSpPr>
          <a:xfrm>
            <a:off x="5628" y="6462"/>
            <a:ext cx="20104311" cy="11334362"/>
            <a:chOff x="5628" y="6462"/>
            <a:chExt cx="20104311" cy="11334362"/>
          </a:xfrm>
        </p:grpSpPr>
        <p:pic>
          <p:nvPicPr>
            <p:cNvPr id="12" name="Графика 8">
              <a:extLst>
                <a:ext uri="{FF2B5EF4-FFF2-40B4-BE49-F238E27FC236}">
                  <a16:creationId xmlns:a16="http://schemas.microsoft.com/office/drawing/2014/main" id="{4450D966-EDEE-4886-81EB-AD6C217A5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28" y="6462"/>
              <a:ext cx="20104311" cy="11328288"/>
            </a:xfrm>
            <a:prstGeom prst="rect">
              <a:avLst/>
            </a:prstGeom>
          </p:spPr>
        </p:pic>
        <p:pic>
          <p:nvPicPr>
            <p:cNvPr id="14" name="Графика 35">
              <a:extLst>
                <a:ext uri="{FF2B5EF4-FFF2-40B4-BE49-F238E27FC236}">
                  <a16:creationId xmlns:a16="http://schemas.microsoft.com/office/drawing/2014/main" id="{57737EAB-5365-4278-AB94-819891F20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56679" y="5859916"/>
              <a:ext cx="9753260" cy="548090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2B412B1-F899-4EAA-B09C-0E9D6EBBDDFD}"/>
              </a:ext>
            </a:extLst>
          </p:cNvPr>
          <p:cNvSpPr txBox="1"/>
          <p:nvPr/>
        </p:nvSpPr>
        <p:spPr>
          <a:xfrm>
            <a:off x="1136650" y="3152775"/>
            <a:ext cx="14286093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WEBSITE </a:t>
            </a:r>
            <a:r>
              <a:rPr lang="en-US" sz="60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QUẢN</a:t>
            </a:r>
            <a:r>
              <a:rPr lang="en-US" sz="6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LÝ </a:t>
            </a:r>
            <a:r>
              <a:rPr lang="en-US" sz="60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BÁN</a:t>
            </a:r>
            <a:r>
              <a:rPr lang="en-US" sz="6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ĐIỆN</a:t>
            </a:r>
            <a:r>
              <a:rPr lang="en-US" sz="6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THOẠI</a:t>
            </a:r>
            <a:endParaRPr lang="ko-KR" altLang="en-US" sz="6000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E686FD-C071-4CBA-8C28-37B111FAF6BB}"/>
              </a:ext>
            </a:extLst>
          </p:cNvPr>
          <p:cNvSpPr/>
          <p:nvPr/>
        </p:nvSpPr>
        <p:spPr>
          <a:xfrm>
            <a:off x="1254444" y="877460"/>
            <a:ext cx="545899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6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6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6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6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6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EDC6BB-4F9C-4E92-A653-6A898A341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2050" y="5023188"/>
            <a:ext cx="7620000" cy="42862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09930696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CA0F6AA2-53BD-487F-ADDE-3309F6BDDCA2}"/>
              </a:ext>
            </a:extLst>
          </p:cNvPr>
          <p:cNvSpPr txBox="1"/>
          <p:nvPr/>
        </p:nvSpPr>
        <p:spPr>
          <a:xfrm>
            <a:off x="908050" y="1323975"/>
            <a:ext cx="54864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CDM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541B79AA-D6EB-4979-B9A9-01BA2F561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850" y="1506824"/>
            <a:ext cx="11795992" cy="7162800"/>
          </a:xfrm>
          <a:prstGeom prst="rect">
            <a:avLst/>
          </a:prstGeom>
          <a:ln w="9525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B5F76F-5BE7-42A3-AECC-A4E247F63092}"/>
              </a:ext>
            </a:extLst>
          </p:cNvPr>
          <p:cNvSpPr txBox="1"/>
          <p:nvPr/>
        </p:nvSpPr>
        <p:spPr>
          <a:xfrm>
            <a:off x="9968346" y="8867775"/>
            <a:ext cx="4953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hình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CDM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42188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CA0F6AA2-53BD-487F-ADDE-3309F6BDDCA2}"/>
              </a:ext>
            </a:extLst>
          </p:cNvPr>
          <p:cNvSpPr txBox="1"/>
          <p:nvPr/>
        </p:nvSpPr>
        <p:spPr>
          <a:xfrm>
            <a:off x="908050" y="1016199"/>
            <a:ext cx="5486400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B5F76F-5BE7-42A3-AECC-A4E247F63092}"/>
              </a:ext>
            </a:extLst>
          </p:cNvPr>
          <p:cNvSpPr txBox="1"/>
          <p:nvPr/>
        </p:nvSpPr>
        <p:spPr>
          <a:xfrm>
            <a:off x="9968346" y="8867775"/>
            <a:ext cx="4953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hình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ERD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BCFC7C42-60E5-446C-8FCE-1775FE83A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886" y="1552575"/>
            <a:ext cx="11766312" cy="7102610"/>
          </a:xfrm>
          <a:prstGeom prst="rect">
            <a:avLst/>
          </a:prstGeom>
          <a:ln w="9525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5516650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CA0F6AA2-53BD-487F-ADDE-3309F6BDDCA2}"/>
              </a:ext>
            </a:extLst>
          </p:cNvPr>
          <p:cNvSpPr txBox="1"/>
          <p:nvPr/>
        </p:nvSpPr>
        <p:spPr>
          <a:xfrm>
            <a:off x="908050" y="1016199"/>
            <a:ext cx="5486400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B5F76F-5BE7-42A3-AECC-A4E247F63092}"/>
              </a:ext>
            </a:extLst>
          </p:cNvPr>
          <p:cNvSpPr txBox="1"/>
          <p:nvPr/>
        </p:nvSpPr>
        <p:spPr>
          <a:xfrm>
            <a:off x="9968346" y="8867775"/>
            <a:ext cx="4953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hình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PDM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0E82847D-CF8F-43AC-9AB9-B0C32B5FC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493" y="1628775"/>
            <a:ext cx="11792706" cy="7047131"/>
          </a:xfrm>
          <a:prstGeom prst="rect">
            <a:avLst/>
          </a:prstGeom>
          <a:ln w="9525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922845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Графика 3">
            <a:extLst>
              <a:ext uri="{FF2B5EF4-FFF2-40B4-BE49-F238E27FC236}">
                <a16:creationId xmlns:a16="http://schemas.microsoft.com/office/drawing/2014/main" id="{8EA8A909-A936-462B-A37D-AF9E6D449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136" y="0"/>
            <a:ext cx="20134372" cy="11334750"/>
          </a:xfrm>
          <a:prstGeom prst="rect">
            <a:avLst/>
          </a:prstGeom>
        </p:spPr>
      </p:pic>
      <p:grpSp>
        <p:nvGrpSpPr>
          <p:cNvPr id="29" name="Групиране 28">
            <a:extLst>
              <a:ext uri="{FF2B5EF4-FFF2-40B4-BE49-F238E27FC236}">
                <a16:creationId xmlns:a16="http://schemas.microsoft.com/office/drawing/2014/main" id="{144F2FF0-B9BC-4E22-ADF0-F3CC2BC9F8B7}"/>
              </a:ext>
            </a:extLst>
          </p:cNvPr>
          <p:cNvGrpSpPr/>
          <p:nvPr/>
        </p:nvGrpSpPr>
        <p:grpSpPr>
          <a:xfrm>
            <a:off x="11119265" y="1819074"/>
            <a:ext cx="8163354" cy="7921991"/>
            <a:chOff x="11119265" y="1812723"/>
            <a:chExt cx="8163354" cy="7921991"/>
          </a:xfrm>
        </p:grpSpPr>
        <p:sp>
          <p:nvSpPr>
            <p:cNvPr id="5" name="object 5"/>
            <p:cNvSpPr/>
            <p:nvPr/>
          </p:nvSpPr>
          <p:spPr>
            <a:xfrm>
              <a:off x="11229549" y="1922944"/>
              <a:ext cx="8053070" cy="7811770"/>
            </a:xfrm>
            <a:custGeom>
              <a:avLst/>
              <a:gdLst/>
              <a:ahLst/>
              <a:cxnLst/>
              <a:rect l="l" t="t" r="r" b="b"/>
              <a:pathLst>
                <a:path w="8053069" h="7811770">
                  <a:moveTo>
                    <a:pt x="8052531" y="0"/>
                  </a:moveTo>
                  <a:lnTo>
                    <a:pt x="0" y="0"/>
                  </a:lnTo>
                  <a:lnTo>
                    <a:pt x="225443" y="7785332"/>
                  </a:lnTo>
                  <a:lnTo>
                    <a:pt x="7826323" y="7811718"/>
                  </a:lnTo>
                  <a:lnTo>
                    <a:pt x="8052531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19265" y="1812723"/>
              <a:ext cx="8053070" cy="7811770"/>
            </a:xfrm>
            <a:custGeom>
              <a:avLst/>
              <a:gdLst/>
              <a:ahLst/>
              <a:cxnLst/>
              <a:rect l="l" t="t" r="r" b="b"/>
              <a:pathLst>
                <a:path w="8053069" h="7811770">
                  <a:moveTo>
                    <a:pt x="8052541" y="0"/>
                  </a:moveTo>
                  <a:lnTo>
                    <a:pt x="0" y="0"/>
                  </a:lnTo>
                  <a:lnTo>
                    <a:pt x="225453" y="7785342"/>
                  </a:lnTo>
                  <a:lnTo>
                    <a:pt x="7826334" y="7811728"/>
                  </a:lnTo>
                  <a:lnTo>
                    <a:pt x="8052541" y="0"/>
                  </a:lnTo>
                  <a:close/>
                </a:path>
              </a:pathLst>
            </a:custGeom>
            <a:solidFill>
              <a:srgbClr val="E4E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516050" y="2047834"/>
              <a:ext cx="7347209" cy="73471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344698" y="1812723"/>
              <a:ext cx="7827645" cy="7811770"/>
            </a:xfrm>
            <a:custGeom>
              <a:avLst/>
              <a:gdLst/>
              <a:ahLst/>
              <a:cxnLst/>
              <a:rect l="l" t="t" r="r" b="b"/>
              <a:pathLst>
                <a:path w="7827644" h="7811770">
                  <a:moveTo>
                    <a:pt x="7827098" y="0"/>
                  </a:moveTo>
                  <a:lnTo>
                    <a:pt x="7632393" y="165316"/>
                  </a:lnTo>
                  <a:lnTo>
                    <a:pt x="7459732" y="7648442"/>
                  </a:lnTo>
                  <a:lnTo>
                    <a:pt x="318255" y="7508842"/>
                  </a:lnTo>
                  <a:lnTo>
                    <a:pt x="0" y="7785342"/>
                  </a:lnTo>
                  <a:lnTo>
                    <a:pt x="7600890" y="7811728"/>
                  </a:lnTo>
                  <a:lnTo>
                    <a:pt x="7827098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516082" y="2047833"/>
              <a:ext cx="7347584" cy="7275195"/>
            </a:xfrm>
            <a:custGeom>
              <a:avLst/>
              <a:gdLst/>
              <a:ahLst/>
              <a:cxnLst/>
              <a:rect l="l" t="t" r="r" b="b"/>
              <a:pathLst>
                <a:path w="7347584" h="7275195">
                  <a:moveTo>
                    <a:pt x="7347199" y="0"/>
                  </a:moveTo>
                  <a:lnTo>
                    <a:pt x="0" y="88166"/>
                  </a:lnTo>
                  <a:lnTo>
                    <a:pt x="146944" y="7273732"/>
                  </a:lnTo>
                  <a:lnTo>
                    <a:pt x="247843" y="7274778"/>
                  </a:lnTo>
                  <a:lnTo>
                    <a:pt x="121227" y="209394"/>
                  </a:lnTo>
                  <a:lnTo>
                    <a:pt x="7345692" y="75799"/>
                  </a:lnTo>
                  <a:lnTo>
                    <a:pt x="7347199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119317" y="1812723"/>
              <a:ext cx="8053070" cy="196215"/>
            </a:xfrm>
            <a:custGeom>
              <a:avLst/>
              <a:gdLst/>
              <a:ahLst/>
              <a:cxnLst/>
              <a:rect l="l" t="t" r="r" b="b"/>
              <a:pathLst>
                <a:path w="8053069" h="196214">
                  <a:moveTo>
                    <a:pt x="8052541" y="0"/>
                  </a:moveTo>
                  <a:lnTo>
                    <a:pt x="0" y="0"/>
                  </a:lnTo>
                  <a:lnTo>
                    <a:pt x="285853" y="196054"/>
                  </a:lnTo>
                  <a:lnTo>
                    <a:pt x="7857836" y="165316"/>
                  </a:lnTo>
                  <a:lnTo>
                    <a:pt x="80525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1003562-9F3F-4214-B3AC-976487222EBD}"/>
              </a:ext>
            </a:extLst>
          </p:cNvPr>
          <p:cNvSpPr txBox="1"/>
          <p:nvPr/>
        </p:nvSpPr>
        <p:spPr>
          <a:xfrm>
            <a:off x="812381" y="2376578"/>
            <a:ext cx="8319199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vi-VN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4. </a:t>
            </a:r>
            <a:r>
              <a:rPr lang="vi-VN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vi-VN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vi-VN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GIAO </a:t>
            </a:r>
            <a:r>
              <a:rPr lang="vi-VN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ko-KR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405FC-3C5E-43CB-A24B-9950FDBF64E1}"/>
              </a:ext>
            </a:extLst>
          </p:cNvPr>
          <p:cNvSpPr txBox="1"/>
          <p:nvPr/>
        </p:nvSpPr>
        <p:spPr>
          <a:xfrm>
            <a:off x="2133774" y="5157015"/>
            <a:ext cx="6112014" cy="1135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kế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giao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diện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Website</a:t>
            </a:r>
          </a:p>
        </p:txBody>
      </p:sp>
      <p:pic>
        <p:nvPicPr>
          <p:cNvPr id="33" name="Picture 32" descr="Logo&#10;&#10;Description automatically generated with low confidence">
            <a:extLst>
              <a:ext uri="{FF2B5EF4-FFF2-40B4-BE49-F238E27FC236}">
                <a16:creationId xmlns:a16="http://schemas.microsoft.com/office/drawing/2014/main" id="{D4A6F688-79D0-4097-8F3E-1C5056A284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72"/>
          <a:stretch/>
        </p:blipFill>
        <p:spPr>
          <a:xfrm>
            <a:off x="11880851" y="2376578"/>
            <a:ext cx="5105400" cy="259444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5" name="Picture 34" descr="Logo&#10;&#10;Description automatically generated with low confidence">
            <a:extLst>
              <a:ext uri="{FF2B5EF4-FFF2-40B4-BE49-F238E27FC236}">
                <a16:creationId xmlns:a16="http://schemas.microsoft.com/office/drawing/2014/main" id="{1CC39005-E27B-456C-A7F7-269A13F1C9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90" t="7359" r="2242" b="15256"/>
          <a:stretch/>
        </p:blipFill>
        <p:spPr>
          <a:xfrm>
            <a:off x="11760654" y="5618116"/>
            <a:ext cx="6858000" cy="2489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32675832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CA0F6AA2-53BD-487F-ADDE-3309F6BDDCA2}"/>
              </a:ext>
            </a:extLst>
          </p:cNvPr>
          <p:cNvSpPr txBox="1"/>
          <p:nvPr/>
        </p:nvSpPr>
        <p:spPr>
          <a:xfrm>
            <a:off x="1670050" y="1478249"/>
            <a:ext cx="60960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Giao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diện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7365F0D-6667-4B50-B096-99D57EB67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223" y="2505075"/>
            <a:ext cx="12409653" cy="6324600"/>
          </a:xfrm>
          <a:prstGeom prst="rect">
            <a:avLst/>
          </a:prstGeom>
          <a:ln w="9525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2D8C4E-2E4C-4E39-BDFC-8B34B700BB37}"/>
              </a:ext>
            </a:extLst>
          </p:cNvPr>
          <p:cNvSpPr txBox="1"/>
          <p:nvPr/>
        </p:nvSpPr>
        <p:spPr>
          <a:xfrm>
            <a:off x="6969701" y="8825449"/>
            <a:ext cx="61646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Giao </a:t>
            </a:r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diện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chính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của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Website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930001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CA0F6AA2-53BD-487F-ADDE-3309F6BDDCA2}"/>
              </a:ext>
            </a:extLst>
          </p:cNvPr>
          <p:cNvSpPr txBox="1"/>
          <p:nvPr/>
        </p:nvSpPr>
        <p:spPr>
          <a:xfrm>
            <a:off x="1670050" y="1478249"/>
            <a:ext cx="60960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Giao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diện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8E01C99-4408-4E95-BCDF-8ABC43077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0" y="2390775"/>
            <a:ext cx="10514978" cy="6324600"/>
          </a:xfrm>
          <a:prstGeom prst="rect">
            <a:avLst/>
          </a:prstGeom>
          <a:ln w="9525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239D4B-2A80-4389-B453-F7FE442EA38A}"/>
              </a:ext>
            </a:extLst>
          </p:cNvPr>
          <p:cNvSpPr txBox="1"/>
          <p:nvPr/>
        </p:nvSpPr>
        <p:spPr>
          <a:xfrm>
            <a:off x="5861050" y="8920015"/>
            <a:ext cx="85681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Giao </a:t>
            </a:r>
            <a:r>
              <a:rPr lang="en-US" sz="36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diện</a:t>
            </a: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36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đăng kí và đăng nhập tài khoản.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809006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CA0F6AA2-53BD-487F-ADDE-3309F6BDDCA2}"/>
              </a:ext>
            </a:extLst>
          </p:cNvPr>
          <p:cNvSpPr txBox="1"/>
          <p:nvPr/>
        </p:nvSpPr>
        <p:spPr>
          <a:xfrm>
            <a:off x="1670050" y="1478249"/>
            <a:ext cx="60960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Giao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diện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B5F32AF-6CE3-409F-ACE1-3D6E59A4D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1" y="2390775"/>
            <a:ext cx="8686800" cy="4473247"/>
          </a:xfrm>
          <a:prstGeom prst="rect">
            <a:avLst/>
          </a:prstGeom>
          <a:ln w="9525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A59919F9-841C-482D-AC8B-AF9D9E36D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4748" y="1478249"/>
            <a:ext cx="8066089" cy="3960526"/>
          </a:xfrm>
          <a:prstGeom prst="rect">
            <a:avLst/>
          </a:prstGeom>
          <a:ln w="9525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EE2A5E-7D78-428C-95BC-11155A31A76E}"/>
              </a:ext>
            </a:extLst>
          </p:cNvPr>
          <p:cNvSpPr txBox="1"/>
          <p:nvPr/>
        </p:nvSpPr>
        <p:spPr>
          <a:xfrm>
            <a:off x="2203451" y="7068662"/>
            <a:ext cx="746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Giao </a:t>
            </a:r>
            <a:r>
              <a:rPr lang="vi-VN" sz="36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diện thông tin chi tiết sản phẩm.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5EAA38-50F7-4E14-8F8F-0379ACCDE98A}"/>
              </a:ext>
            </a:extLst>
          </p:cNvPr>
          <p:cNvSpPr txBox="1"/>
          <p:nvPr/>
        </p:nvSpPr>
        <p:spPr>
          <a:xfrm>
            <a:off x="10332108" y="5643415"/>
            <a:ext cx="85681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6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Giao diện hóa đơn và thanh toán sản phẩm.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919390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CA0F6AA2-53BD-487F-ADDE-3309F6BDDCA2}"/>
              </a:ext>
            </a:extLst>
          </p:cNvPr>
          <p:cNvSpPr txBox="1"/>
          <p:nvPr/>
        </p:nvSpPr>
        <p:spPr>
          <a:xfrm>
            <a:off x="1670050" y="1478249"/>
            <a:ext cx="60960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Giao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diện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973E4B-F126-44A0-8D75-42BC0D7D1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094" y="2619375"/>
            <a:ext cx="11593911" cy="5791200"/>
          </a:xfrm>
          <a:prstGeom prst="rect">
            <a:avLst/>
          </a:prstGeom>
          <a:ln w="9525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1961BA-A281-4255-8A02-182E0EDC5570}"/>
              </a:ext>
            </a:extLst>
          </p:cNvPr>
          <p:cNvSpPr txBox="1"/>
          <p:nvPr/>
        </p:nvSpPr>
        <p:spPr>
          <a:xfrm>
            <a:off x="7651748" y="8392209"/>
            <a:ext cx="4800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6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Quản lí chi tiết hóa đơn.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323599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CA0F6AA2-53BD-487F-ADDE-3309F6BDDCA2}"/>
              </a:ext>
            </a:extLst>
          </p:cNvPr>
          <p:cNvSpPr txBox="1"/>
          <p:nvPr/>
        </p:nvSpPr>
        <p:spPr>
          <a:xfrm>
            <a:off x="1670050" y="1478249"/>
            <a:ext cx="60960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830D213-3701-4C78-B8AC-3F5487C1B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072" y="2695575"/>
            <a:ext cx="8534400" cy="4800541"/>
          </a:xfrm>
          <a:prstGeom prst="rect">
            <a:avLst/>
          </a:prstGeom>
          <a:ln w="9525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9690C-AEF2-4C13-969C-909337E6D122}"/>
              </a:ext>
            </a:extLst>
          </p:cNvPr>
          <p:cNvSpPr txBox="1"/>
          <p:nvPr/>
        </p:nvSpPr>
        <p:spPr>
          <a:xfrm>
            <a:off x="10433050" y="1851350"/>
            <a:ext cx="7391400" cy="72279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"/>
              <a:tabLst>
                <a:tab pos="571500" algn="l"/>
              </a:tabLst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1: Khi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chủ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xem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hãng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điện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thoại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mục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trùng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nhau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tên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biệt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nào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hãng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điện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thoại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nào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"/>
              <a:tabLst>
                <a:tab pos="571500" algn="l"/>
              </a:tabLst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2: Sau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giỏ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"/>
              <a:tabLst>
                <a:tab pos="571500" algn="l"/>
              </a:tabLst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3: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giỏ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mình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cập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lượng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thêm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hoặc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bớt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"/>
              <a:tabLst>
                <a:tab pos="571500" algn="l"/>
              </a:tabLst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4: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quyết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giỏ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"/>
              <a:tabLst>
                <a:tab pos="571500" algn="l"/>
              </a:tabLst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5: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Phiên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dịch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thúc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xong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1939536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Графика 3">
            <a:extLst>
              <a:ext uri="{FF2B5EF4-FFF2-40B4-BE49-F238E27FC236}">
                <a16:creationId xmlns:a16="http://schemas.microsoft.com/office/drawing/2014/main" id="{1F9D0E74-24F5-47A2-83F8-0BE3EE4D3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136" y="0"/>
            <a:ext cx="20134372" cy="1133475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185436" y="8372011"/>
            <a:ext cx="7196455" cy="53975"/>
          </a:xfrm>
          <a:custGeom>
            <a:avLst/>
            <a:gdLst/>
            <a:ahLst/>
            <a:cxnLst/>
            <a:rect l="l" t="t" r="r" b="b"/>
            <a:pathLst>
              <a:path w="7196455" h="53975">
                <a:moveTo>
                  <a:pt x="7196137" y="0"/>
                </a:moveTo>
                <a:lnTo>
                  <a:pt x="7142260" y="1810"/>
                </a:lnTo>
                <a:lnTo>
                  <a:pt x="7090738" y="3308"/>
                </a:lnTo>
                <a:lnTo>
                  <a:pt x="6987649" y="5696"/>
                </a:lnTo>
                <a:lnTo>
                  <a:pt x="6884509" y="7399"/>
                </a:lnTo>
                <a:lnTo>
                  <a:pt x="6729743" y="9000"/>
                </a:lnTo>
                <a:lnTo>
                  <a:pt x="6317074" y="11287"/>
                </a:lnTo>
                <a:lnTo>
                  <a:pt x="5703981" y="16904"/>
                </a:lnTo>
                <a:lnTo>
                  <a:pt x="5244974" y="19261"/>
                </a:lnTo>
                <a:lnTo>
                  <a:pt x="4836949" y="19682"/>
                </a:lnTo>
                <a:lnTo>
                  <a:pt x="3379767" y="17495"/>
                </a:lnTo>
                <a:lnTo>
                  <a:pt x="1088134" y="24287"/>
                </a:lnTo>
                <a:lnTo>
                  <a:pt x="521218" y="28211"/>
                </a:lnTo>
                <a:lnTo>
                  <a:pt x="9588" y="34023"/>
                </a:lnTo>
                <a:lnTo>
                  <a:pt x="2403" y="37214"/>
                </a:lnTo>
                <a:lnTo>
                  <a:pt x="0" y="44054"/>
                </a:lnTo>
                <a:lnTo>
                  <a:pt x="2391" y="50843"/>
                </a:lnTo>
                <a:lnTo>
                  <a:pt x="9588" y="53881"/>
                </a:lnTo>
                <a:lnTo>
                  <a:pt x="363274" y="52294"/>
                </a:lnTo>
                <a:lnTo>
                  <a:pt x="3322069" y="46821"/>
                </a:lnTo>
                <a:lnTo>
                  <a:pt x="4126395" y="42016"/>
                </a:lnTo>
                <a:lnTo>
                  <a:pt x="6406396" y="23331"/>
                </a:lnTo>
                <a:lnTo>
                  <a:pt x="6558104" y="21492"/>
                </a:lnTo>
                <a:lnTo>
                  <a:pt x="6709797" y="18967"/>
                </a:lnTo>
                <a:lnTo>
                  <a:pt x="6810914" y="16796"/>
                </a:lnTo>
                <a:lnTo>
                  <a:pt x="6912021" y="14160"/>
                </a:lnTo>
                <a:lnTo>
                  <a:pt x="7013116" y="10996"/>
                </a:lnTo>
                <a:lnTo>
                  <a:pt x="7134092" y="6376"/>
                </a:lnTo>
                <a:lnTo>
                  <a:pt x="7196127" y="3682"/>
                </a:lnTo>
                <a:lnTo>
                  <a:pt x="71961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1" name="Групиране 70">
            <a:extLst>
              <a:ext uri="{FF2B5EF4-FFF2-40B4-BE49-F238E27FC236}">
                <a16:creationId xmlns:a16="http://schemas.microsoft.com/office/drawing/2014/main" id="{38C342F7-B319-40E8-85B2-236D63DE517A}"/>
              </a:ext>
            </a:extLst>
          </p:cNvPr>
          <p:cNvGrpSpPr/>
          <p:nvPr/>
        </p:nvGrpSpPr>
        <p:grpSpPr>
          <a:xfrm>
            <a:off x="11462004" y="781718"/>
            <a:ext cx="8417562" cy="9402242"/>
            <a:chOff x="11462004" y="775368"/>
            <a:chExt cx="8417562" cy="9402242"/>
          </a:xfrm>
        </p:grpSpPr>
        <p:sp>
          <p:nvSpPr>
            <p:cNvPr id="6" name="object 6"/>
            <p:cNvSpPr/>
            <p:nvPr/>
          </p:nvSpPr>
          <p:spPr>
            <a:xfrm>
              <a:off x="11580708" y="5711331"/>
              <a:ext cx="0" cy="401955"/>
            </a:xfrm>
            <a:custGeom>
              <a:avLst/>
              <a:gdLst/>
              <a:ahLst/>
              <a:cxnLst/>
              <a:rect l="l" t="t" r="r" b="b"/>
              <a:pathLst>
                <a:path h="401954">
                  <a:moveTo>
                    <a:pt x="0" y="401337"/>
                  </a:moveTo>
                  <a:lnTo>
                    <a:pt x="0" y="0"/>
                  </a:lnTo>
                </a:path>
              </a:pathLst>
            </a:custGeom>
            <a:ln w="73236">
              <a:solidFill>
                <a:srgbClr val="0BA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580708" y="6661933"/>
              <a:ext cx="0" cy="401955"/>
            </a:xfrm>
            <a:custGeom>
              <a:avLst/>
              <a:gdLst/>
              <a:ahLst/>
              <a:cxnLst/>
              <a:rect l="l" t="t" r="r" b="b"/>
              <a:pathLst>
                <a:path h="401954">
                  <a:moveTo>
                    <a:pt x="0" y="401337"/>
                  </a:moveTo>
                  <a:lnTo>
                    <a:pt x="0" y="0"/>
                  </a:lnTo>
                </a:path>
              </a:pathLst>
            </a:custGeom>
            <a:ln w="73236">
              <a:solidFill>
                <a:srgbClr val="0BA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580708" y="3799634"/>
              <a:ext cx="0" cy="401955"/>
            </a:xfrm>
            <a:custGeom>
              <a:avLst/>
              <a:gdLst/>
              <a:ahLst/>
              <a:cxnLst/>
              <a:rect l="l" t="t" r="r" b="b"/>
              <a:pathLst>
                <a:path h="401954">
                  <a:moveTo>
                    <a:pt x="0" y="401337"/>
                  </a:moveTo>
                  <a:lnTo>
                    <a:pt x="0" y="0"/>
                  </a:lnTo>
                </a:path>
              </a:pathLst>
            </a:custGeom>
            <a:ln w="73236">
              <a:solidFill>
                <a:srgbClr val="0BA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580708" y="4750236"/>
              <a:ext cx="0" cy="401955"/>
            </a:xfrm>
            <a:custGeom>
              <a:avLst/>
              <a:gdLst/>
              <a:ahLst/>
              <a:cxnLst/>
              <a:rect l="l" t="t" r="r" b="b"/>
              <a:pathLst>
                <a:path h="401954">
                  <a:moveTo>
                    <a:pt x="0" y="401337"/>
                  </a:moveTo>
                  <a:lnTo>
                    <a:pt x="0" y="0"/>
                  </a:lnTo>
                </a:path>
              </a:pathLst>
            </a:custGeom>
            <a:ln w="73236">
              <a:solidFill>
                <a:srgbClr val="0BA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580708" y="1877370"/>
              <a:ext cx="0" cy="401955"/>
            </a:xfrm>
            <a:custGeom>
              <a:avLst/>
              <a:gdLst/>
              <a:ahLst/>
              <a:cxnLst/>
              <a:rect l="l" t="t" r="r" b="b"/>
              <a:pathLst>
                <a:path h="401955">
                  <a:moveTo>
                    <a:pt x="0" y="401337"/>
                  </a:moveTo>
                  <a:lnTo>
                    <a:pt x="0" y="0"/>
                  </a:lnTo>
                </a:path>
              </a:pathLst>
            </a:custGeom>
            <a:ln w="73236">
              <a:solidFill>
                <a:srgbClr val="0BA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580708" y="2827971"/>
              <a:ext cx="0" cy="401955"/>
            </a:xfrm>
            <a:custGeom>
              <a:avLst/>
              <a:gdLst/>
              <a:ahLst/>
              <a:cxnLst/>
              <a:rect l="l" t="t" r="r" b="b"/>
              <a:pathLst>
                <a:path h="401955">
                  <a:moveTo>
                    <a:pt x="0" y="401337"/>
                  </a:moveTo>
                  <a:lnTo>
                    <a:pt x="0" y="0"/>
                  </a:lnTo>
                </a:path>
              </a:pathLst>
            </a:custGeom>
            <a:ln w="73236">
              <a:solidFill>
                <a:srgbClr val="0BA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580708" y="7757230"/>
              <a:ext cx="0" cy="401955"/>
            </a:xfrm>
            <a:custGeom>
              <a:avLst/>
              <a:gdLst/>
              <a:ahLst/>
              <a:cxnLst/>
              <a:rect l="l" t="t" r="r" b="b"/>
              <a:pathLst>
                <a:path h="401954">
                  <a:moveTo>
                    <a:pt x="0" y="401337"/>
                  </a:moveTo>
                  <a:lnTo>
                    <a:pt x="0" y="0"/>
                  </a:lnTo>
                </a:path>
              </a:pathLst>
            </a:custGeom>
            <a:ln w="73236">
              <a:solidFill>
                <a:srgbClr val="0BA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580708" y="8707832"/>
              <a:ext cx="0" cy="401955"/>
            </a:xfrm>
            <a:custGeom>
              <a:avLst/>
              <a:gdLst/>
              <a:ahLst/>
              <a:cxnLst/>
              <a:rect l="l" t="t" r="r" b="b"/>
              <a:pathLst>
                <a:path h="401954">
                  <a:moveTo>
                    <a:pt x="0" y="401337"/>
                  </a:moveTo>
                  <a:lnTo>
                    <a:pt x="0" y="0"/>
                  </a:lnTo>
                </a:path>
              </a:pathLst>
            </a:custGeom>
            <a:ln w="73236">
              <a:solidFill>
                <a:srgbClr val="0BA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789950" y="1666260"/>
              <a:ext cx="401955" cy="0"/>
            </a:xfrm>
            <a:custGeom>
              <a:avLst/>
              <a:gdLst/>
              <a:ahLst/>
              <a:cxnLst/>
              <a:rect l="l" t="t" r="r" b="b"/>
              <a:pathLst>
                <a:path w="401955">
                  <a:moveTo>
                    <a:pt x="0" y="0"/>
                  </a:moveTo>
                  <a:lnTo>
                    <a:pt x="401337" y="0"/>
                  </a:lnTo>
                </a:path>
              </a:pathLst>
            </a:custGeom>
            <a:ln w="73236">
              <a:solidFill>
                <a:srgbClr val="0BA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839443" y="1666260"/>
              <a:ext cx="401955" cy="0"/>
            </a:xfrm>
            <a:custGeom>
              <a:avLst/>
              <a:gdLst/>
              <a:ahLst/>
              <a:cxnLst/>
              <a:rect l="l" t="t" r="r" b="b"/>
              <a:pathLst>
                <a:path w="401954">
                  <a:moveTo>
                    <a:pt x="0" y="0"/>
                  </a:moveTo>
                  <a:lnTo>
                    <a:pt x="401337" y="0"/>
                  </a:lnTo>
                </a:path>
              </a:pathLst>
            </a:custGeom>
            <a:ln w="73236">
              <a:solidFill>
                <a:srgbClr val="0BA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701741" y="1666260"/>
              <a:ext cx="401955" cy="0"/>
            </a:xfrm>
            <a:custGeom>
              <a:avLst/>
              <a:gdLst/>
              <a:ahLst/>
              <a:cxnLst/>
              <a:rect l="l" t="t" r="r" b="b"/>
              <a:pathLst>
                <a:path w="401955">
                  <a:moveTo>
                    <a:pt x="0" y="0"/>
                  </a:moveTo>
                  <a:lnTo>
                    <a:pt x="401337" y="0"/>
                  </a:lnTo>
                </a:path>
              </a:pathLst>
            </a:custGeom>
            <a:ln w="73236">
              <a:solidFill>
                <a:srgbClr val="0BA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751130" y="1666260"/>
              <a:ext cx="401955" cy="0"/>
            </a:xfrm>
            <a:custGeom>
              <a:avLst/>
              <a:gdLst/>
              <a:ahLst/>
              <a:cxnLst/>
              <a:rect l="l" t="t" r="r" b="b"/>
              <a:pathLst>
                <a:path w="401955">
                  <a:moveTo>
                    <a:pt x="0" y="0"/>
                  </a:moveTo>
                  <a:lnTo>
                    <a:pt x="401337" y="0"/>
                  </a:lnTo>
                </a:path>
              </a:pathLst>
            </a:custGeom>
            <a:ln w="73236">
              <a:solidFill>
                <a:srgbClr val="0BA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619288" y="1666260"/>
              <a:ext cx="401955" cy="0"/>
            </a:xfrm>
            <a:custGeom>
              <a:avLst/>
              <a:gdLst/>
              <a:ahLst/>
              <a:cxnLst/>
              <a:rect l="l" t="t" r="r" b="b"/>
              <a:pathLst>
                <a:path w="401955">
                  <a:moveTo>
                    <a:pt x="0" y="0"/>
                  </a:moveTo>
                  <a:lnTo>
                    <a:pt x="401337" y="0"/>
                  </a:lnTo>
                </a:path>
              </a:pathLst>
            </a:custGeom>
            <a:ln w="73236">
              <a:solidFill>
                <a:srgbClr val="0BA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668676" y="1666260"/>
              <a:ext cx="401955" cy="0"/>
            </a:xfrm>
            <a:custGeom>
              <a:avLst/>
              <a:gdLst/>
              <a:ahLst/>
              <a:cxnLst/>
              <a:rect l="l" t="t" r="r" b="b"/>
              <a:pathLst>
                <a:path w="401955">
                  <a:moveTo>
                    <a:pt x="0" y="0"/>
                  </a:moveTo>
                  <a:lnTo>
                    <a:pt x="401337" y="0"/>
                  </a:lnTo>
                </a:path>
              </a:pathLst>
            </a:custGeom>
            <a:ln w="73236">
              <a:solidFill>
                <a:srgbClr val="0BA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530974" y="1666260"/>
              <a:ext cx="401955" cy="0"/>
            </a:xfrm>
            <a:custGeom>
              <a:avLst/>
              <a:gdLst/>
              <a:ahLst/>
              <a:cxnLst/>
              <a:rect l="l" t="t" r="r" b="b"/>
              <a:pathLst>
                <a:path w="401955">
                  <a:moveTo>
                    <a:pt x="0" y="0"/>
                  </a:moveTo>
                  <a:lnTo>
                    <a:pt x="401337" y="0"/>
                  </a:lnTo>
                </a:path>
              </a:pathLst>
            </a:custGeom>
            <a:ln w="73236">
              <a:solidFill>
                <a:srgbClr val="0BA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580363" y="1666260"/>
              <a:ext cx="401955" cy="0"/>
            </a:xfrm>
            <a:custGeom>
              <a:avLst/>
              <a:gdLst/>
              <a:ahLst/>
              <a:cxnLst/>
              <a:rect l="l" t="t" r="r" b="b"/>
              <a:pathLst>
                <a:path w="401955">
                  <a:moveTo>
                    <a:pt x="0" y="0"/>
                  </a:moveTo>
                  <a:lnTo>
                    <a:pt x="401337" y="0"/>
                  </a:lnTo>
                </a:path>
              </a:pathLst>
            </a:custGeom>
            <a:ln w="73236">
              <a:solidFill>
                <a:srgbClr val="0BA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477611" y="1666260"/>
              <a:ext cx="401955" cy="0"/>
            </a:xfrm>
            <a:custGeom>
              <a:avLst/>
              <a:gdLst/>
              <a:ahLst/>
              <a:cxnLst/>
              <a:rect l="l" t="t" r="r" b="b"/>
              <a:pathLst>
                <a:path w="401955">
                  <a:moveTo>
                    <a:pt x="0" y="0"/>
                  </a:moveTo>
                  <a:lnTo>
                    <a:pt x="401337" y="0"/>
                  </a:lnTo>
                </a:path>
              </a:pathLst>
            </a:custGeom>
            <a:ln w="73236">
              <a:solidFill>
                <a:srgbClr val="0BA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936324" y="1099722"/>
              <a:ext cx="2414905" cy="2439670"/>
            </a:xfrm>
            <a:custGeom>
              <a:avLst/>
              <a:gdLst/>
              <a:ahLst/>
              <a:cxnLst/>
              <a:rect l="l" t="t" r="r" b="b"/>
              <a:pathLst>
                <a:path w="2414905" h="2439670">
                  <a:moveTo>
                    <a:pt x="1203174" y="0"/>
                  </a:moveTo>
                  <a:lnTo>
                    <a:pt x="1154782" y="955"/>
                  </a:lnTo>
                  <a:lnTo>
                    <a:pt x="1106876" y="3797"/>
                  </a:lnTo>
                  <a:lnTo>
                    <a:pt x="1059491" y="8490"/>
                  </a:lnTo>
                  <a:lnTo>
                    <a:pt x="1012663" y="14998"/>
                  </a:lnTo>
                  <a:lnTo>
                    <a:pt x="966427" y="23285"/>
                  </a:lnTo>
                  <a:lnTo>
                    <a:pt x="920821" y="33315"/>
                  </a:lnTo>
                  <a:lnTo>
                    <a:pt x="875879" y="45052"/>
                  </a:lnTo>
                  <a:lnTo>
                    <a:pt x="831638" y="58460"/>
                  </a:lnTo>
                  <a:lnTo>
                    <a:pt x="788133" y="73503"/>
                  </a:lnTo>
                  <a:lnTo>
                    <a:pt x="745401" y="90146"/>
                  </a:lnTo>
                  <a:lnTo>
                    <a:pt x="703477" y="108352"/>
                  </a:lnTo>
                  <a:lnTo>
                    <a:pt x="662398" y="128085"/>
                  </a:lnTo>
                  <a:lnTo>
                    <a:pt x="622200" y="149309"/>
                  </a:lnTo>
                  <a:lnTo>
                    <a:pt x="582917" y="171989"/>
                  </a:lnTo>
                  <a:lnTo>
                    <a:pt x="544587" y="196089"/>
                  </a:lnTo>
                  <a:lnTo>
                    <a:pt x="507245" y="221572"/>
                  </a:lnTo>
                  <a:lnTo>
                    <a:pt x="470928" y="248403"/>
                  </a:lnTo>
                  <a:lnTo>
                    <a:pt x="435670" y="276545"/>
                  </a:lnTo>
                  <a:lnTo>
                    <a:pt x="401509" y="305963"/>
                  </a:lnTo>
                  <a:lnTo>
                    <a:pt x="368479" y="336621"/>
                  </a:lnTo>
                  <a:lnTo>
                    <a:pt x="336617" y="368483"/>
                  </a:lnTo>
                  <a:lnTo>
                    <a:pt x="305960" y="401513"/>
                  </a:lnTo>
                  <a:lnTo>
                    <a:pt x="276542" y="435675"/>
                  </a:lnTo>
                  <a:lnTo>
                    <a:pt x="248400" y="470932"/>
                  </a:lnTo>
                  <a:lnTo>
                    <a:pt x="221569" y="507250"/>
                  </a:lnTo>
                  <a:lnTo>
                    <a:pt x="196086" y="544592"/>
                  </a:lnTo>
                  <a:lnTo>
                    <a:pt x="171987" y="582922"/>
                  </a:lnTo>
                  <a:lnTo>
                    <a:pt x="149307" y="622204"/>
                  </a:lnTo>
                  <a:lnTo>
                    <a:pt x="128083" y="662403"/>
                  </a:lnTo>
                  <a:lnTo>
                    <a:pt x="108350" y="703482"/>
                  </a:lnTo>
                  <a:lnTo>
                    <a:pt x="90144" y="745405"/>
                  </a:lnTo>
                  <a:lnTo>
                    <a:pt x="73502" y="788137"/>
                  </a:lnTo>
                  <a:lnTo>
                    <a:pt x="58459" y="831642"/>
                  </a:lnTo>
                  <a:lnTo>
                    <a:pt x="45051" y="875882"/>
                  </a:lnTo>
                  <a:lnTo>
                    <a:pt x="33314" y="920824"/>
                  </a:lnTo>
                  <a:lnTo>
                    <a:pt x="23284" y="966430"/>
                  </a:lnTo>
                  <a:lnTo>
                    <a:pt x="14998" y="1012665"/>
                  </a:lnTo>
                  <a:lnTo>
                    <a:pt x="8490" y="1059493"/>
                  </a:lnTo>
                  <a:lnTo>
                    <a:pt x="3797" y="1106878"/>
                  </a:lnTo>
                  <a:lnTo>
                    <a:pt x="955" y="1154783"/>
                  </a:lnTo>
                  <a:lnTo>
                    <a:pt x="0" y="1203174"/>
                  </a:lnTo>
                  <a:lnTo>
                    <a:pt x="977" y="1252120"/>
                  </a:lnTo>
                  <a:lnTo>
                    <a:pt x="3884" y="1300569"/>
                  </a:lnTo>
                  <a:lnTo>
                    <a:pt x="8685" y="1348484"/>
                  </a:lnTo>
                  <a:lnTo>
                    <a:pt x="15340" y="1395829"/>
                  </a:lnTo>
                  <a:lnTo>
                    <a:pt x="23815" y="1442565"/>
                  </a:lnTo>
                  <a:lnTo>
                    <a:pt x="34070" y="1488655"/>
                  </a:lnTo>
                  <a:lnTo>
                    <a:pt x="46070" y="1534063"/>
                  </a:lnTo>
                  <a:lnTo>
                    <a:pt x="59776" y="1578750"/>
                  </a:lnTo>
                  <a:lnTo>
                    <a:pt x="75152" y="1622681"/>
                  </a:lnTo>
                  <a:lnTo>
                    <a:pt x="92161" y="1665817"/>
                  </a:lnTo>
                  <a:lnTo>
                    <a:pt x="110765" y="1708122"/>
                  </a:lnTo>
                  <a:lnTo>
                    <a:pt x="130927" y="1749559"/>
                  </a:lnTo>
                  <a:lnTo>
                    <a:pt x="152609" y="1790089"/>
                  </a:lnTo>
                  <a:lnTo>
                    <a:pt x="175776" y="1829676"/>
                  </a:lnTo>
                  <a:lnTo>
                    <a:pt x="200389" y="1868283"/>
                  </a:lnTo>
                  <a:lnTo>
                    <a:pt x="226411" y="1905873"/>
                  </a:lnTo>
                  <a:lnTo>
                    <a:pt x="253805" y="1942408"/>
                  </a:lnTo>
                  <a:lnTo>
                    <a:pt x="282534" y="1977851"/>
                  </a:lnTo>
                  <a:lnTo>
                    <a:pt x="312561" y="2012165"/>
                  </a:lnTo>
                  <a:lnTo>
                    <a:pt x="343848" y="2045312"/>
                  </a:lnTo>
                  <a:lnTo>
                    <a:pt x="376358" y="2077257"/>
                  </a:lnTo>
                  <a:lnTo>
                    <a:pt x="410055" y="2107960"/>
                  </a:lnTo>
                  <a:lnTo>
                    <a:pt x="444900" y="2137386"/>
                  </a:lnTo>
                  <a:lnTo>
                    <a:pt x="480858" y="2165497"/>
                  </a:lnTo>
                  <a:lnTo>
                    <a:pt x="517889" y="2192256"/>
                  </a:lnTo>
                  <a:lnTo>
                    <a:pt x="555958" y="2217625"/>
                  </a:lnTo>
                  <a:lnTo>
                    <a:pt x="595028" y="2241568"/>
                  </a:lnTo>
                  <a:lnTo>
                    <a:pt x="635060" y="2264046"/>
                  </a:lnTo>
                  <a:lnTo>
                    <a:pt x="676017" y="2285024"/>
                  </a:lnTo>
                  <a:lnTo>
                    <a:pt x="717864" y="2304464"/>
                  </a:lnTo>
                  <a:lnTo>
                    <a:pt x="760561" y="2322328"/>
                  </a:lnTo>
                  <a:lnTo>
                    <a:pt x="804073" y="2338580"/>
                  </a:lnTo>
                  <a:lnTo>
                    <a:pt x="848362" y="2353182"/>
                  </a:lnTo>
                  <a:lnTo>
                    <a:pt x="893390" y="2366097"/>
                  </a:lnTo>
                  <a:lnTo>
                    <a:pt x="939121" y="2377288"/>
                  </a:lnTo>
                  <a:lnTo>
                    <a:pt x="985517" y="2386717"/>
                  </a:lnTo>
                  <a:lnTo>
                    <a:pt x="1032542" y="2394348"/>
                  </a:lnTo>
                  <a:lnTo>
                    <a:pt x="1080157" y="2400144"/>
                  </a:lnTo>
                  <a:lnTo>
                    <a:pt x="1140736" y="2404803"/>
                  </a:lnTo>
                  <a:lnTo>
                    <a:pt x="1200663" y="2406505"/>
                  </a:lnTo>
                  <a:lnTo>
                    <a:pt x="1248377" y="2418516"/>
                  </a:lnTo>
                  <a:lnTo>
                    <a:pt x="1295490" y="2427718"/>
                  </a:lnTo>
                  <a:lnTo>
                    <a:pt x="1341977" y="2434180"/>
                  </a:lnTo>
                  <a:lnTo>
                    <a:pt x="1387815" y="2437977"/>
                  </a:lnTo>
                  <a:lnTo>
                    <a:pt x="1432979" y="2439178"/>
                  </a:lnTo>
                  <a:lnTo>
                    <a:pt x="1477446" y="2437856"/>
                  </a:lnTo>
                  <a:lnTo>
                    <a:pt x="1521193" y="2434083"/>
                  </a:lnTo>
                  <a:lnTo>
                    <a:pt x="1564195" y="2427930"/>
                  </a:lnTo>
                  <a:lnTo>
                    <a:pt x="1606428" y="2419470"/>
                  </a:lnTo>
                  <a:lnTo>
                    <a:pt x="1647868" y="2408774"/>
                  </a:lnTo>
                  <a:lnTo>
                    <a:pt x="1688493" y="2395913"/>
                  </a:lnTo>
                  <a:lnTo>
                    <a:pt x="1728277" y="2380960"/>
                  </a:lnTo>
                  <a:lnTo>
                    <a:pt x="1767197" y="2363986"/>
                  </a:lnTo>
                  <a:lnTo>
                    <a:pt x="1805230" y="2345064"/>
                  </a:lnTo>
                  <a:lnTo>
                    <a:pt x="1842351" y="2324264"/>
                  </a:lnTo>
                  <a:lnTo>
                    <a:pt x="1878536" y="2301659"/>
                  </a:lnTo>
                  <a:lnTo>
                    <a:pt x="1913762" y="2277321"/>
                  </a:lnTo>
                  <a:lnTo>
                    <a:pt x="1948006" y="2251320"/>
                  </a:lnTo>
                  <a:lnTo>
                    <a:pt x="1981242" y="2223730"/>
                  </a:lnTo>
                  <a:lnTo>
                    <a:pt x="2013447" y="2194622"/>
                  </a:lnTo>
                  <a:lnTo>
                    <a:pt x="2044598" y="2164067"/>
                  </a:lnTo>
                  <a:lnTo>
                    <a:pt x="2074670" y="2132137"/>
                  </a:lnTo>
                  <a:lnTo>
                    <a:pt x="2103640" y="2098904"/>
                  </a:lnTo>
                  <a:lnTo>
                    <a:pt x="2131484" y="2064441"/>
                  </a:lnTo>
                  <a:lnTo>
                    <a:pt x="2158178" y="2028817"/>
                  </a:lnTo>
                  <a:lnTo>
                    <a:pt x="2183699" y="1992107"/>
                  </a:lnTo>
                  <a:lnTo>
                    <a:pt x="2208021" y="1954380"/>
                  </a:lnTo>
                  <a:lnTo>
                    <a:pt x="2231122" y="1915710"/>
                  </a:lnTo>
                  <a:lnTo>
                    <a:pt x="2252978" y="1876167"/>
                  </a:lnTo>
                  <a:lnTo>
                    <a:pt x="2273565" y="1835824"/>
                  </a:lnTo>
                  <a:lnTo>
                    <a:pt x="2292859" y="1794752"/>
                  </a:lnTo>
                  <a:lnTo>
                    <a:pt x="2310836" y="1753023"/>
                  </a:lnTo>
                  <a:lnTo>
                    <a:pt x="2327472" y="1710709"/>
                  </a:lnTo>
                  <a:lnTo>
                    <a:pt x="2342744" y="1667881"/>
                  </a:lnTo>
                  <a:lnTo>
                    <a:pt x="2356628" y="1624612"/>
                  </a:lnTo>
                  <a:lnTo>
                    <a:pt x="2369099" y="1580974"/>
                  </a:lnTo>
                  <a:lnTo>
                    <a:pt x="2380135" y="1537037"/>
                  </a:lnTo>
                  <a:lnTo>
                    <a:pt x="2389711" y="1492873"/>
                  </a:lnTo>
                  <a:lnTo>
                    <a:pt x="2397803" y="1448556"/>
                  </a:lnTo>
                  <a:lnTo>
                    <a:pt x="2404388" y="1404155"/>
                  </a:lnTo>
                  <a:lnTo>
                    <a:pt x="2409441" y="1359744"/>
                  </a:lnTo>
                  <a:lnTo>
                    <a:pt x="2412939" y="1315393"/>
                  </a:lnTo>
                  <a:lnTo>
                    <a:pt x="2414427" y="1263955"/>
                  </a:lnTo>
                  <a:lnTo>
                    <a:pt x="2414456" y="1247001"/>
                  </a:lnTo>
                  <a:lnTo>
                    <a:pt x="2413777" y="1197821"/>
                  </a:lnTo>
                  <a:lnTo>
                    <a:pt x="2411190" y="1148731"/>
                  </a:lnTo>
                  <a:lnTo>
                    <a:pt x="2406716" y="1099802"/>
                  </a:lnTo>
                  <a:lnTo>
                    <a:pt x="2400380" y="1051104"/>
                  </a:lnTo>
                  <a:lnTo>
                    <a:pt x="2392204" y="1002709"/>
                  </a:lnTo>
                  <a:lnTo>
                    <a:pt x="2382209" y="954688"/>
                  </a:lnTo>
                  <a:lnTo>
                    <a:pt x="2370420" y="907112"/>
                  </a:lnTo>
                  <a:lnTo>
                    <a:pt x="2356858" y="860051"/>
                  </a:lnTo>
                  <a:lnTo>
                    <a:pt x="2341546" y="813576"/>
                  </a:lnTo>
                  <a:lnTo>
                    <a:pt x="2324507" y="767759"/>
                  </a:lnTo>
                  <a:lnTo>
                    <a:pt x="2305763" y="722670"/>
                  </a:lnTo>
                  <a:lnTo>
                    <a:pt x="2285337" y="678380"/>
                  </a:lnTo>
                  <a:lnTo>
                    <a:pt x="2263252" y="634961"/>
                  </a:lnTo>
                  <a:lnTo>
                    <a:pt x="2239531" y="592482"/>
                  </a:lnTo>
                  <a:lnTo>
                    <a:pt x="2214195" y="551016"/>
                  </a:lnTo>
                  <a:lnTo>
                    <a:pt x="2187268" y="510632"/>
                  </a:lnTo>
                  <a:lnTo>
                    <a:pt x="2158772" y="471402"/>
                  </a:lnTo>
                  <a:lnTo>
                    <a:pt x="2128730" y="433397"/>
                  </a:lnTo>
                  <a:lnTo>
                    <a:pt x="2097165" y="396688"/>
                  </a:lnTo>
                  <a:lnTo>
                    <a:pt x="2064098" y="361346"/>
                  </a:lnTo>
                  <a:lnTo>
                    <a:pt x="2029554" y="327441"/>
                  </a:lnTo>
                  <a:lnTo>
                    <a:pt x="1993553" y="295044"/>
                  </a:lnTo>
                  <a:lnTo>
                    <a:pt x="1956120" y="264227"/>
                  </a:lnTo>
                  <a:lnTo>
                    <a:pt x="1917277" y="235060"/>
                  </a:lnTo>
                  <a:lnTo>
                    <a:pt x="1852393" y="190908"/>
                  </a:lnTo>
                  <a:lnTo>
                    <a:pt x="1802244" y="159777"/>
                  </a:lnTo>
                  <a:lnTo>
                    <a:pt x="1733547" y="122905"/>
                  </a:lnTo>
                  <a:lnTo>
                    <a:pt x="1689422" y="102303"/>
                  </a:lnTo>
                  <a:lnTo>
                    <a:pt x="1644347" y="83456"/>
                  </a:lnTo>
                  <a:lnTo>
                    <a:pt x="1598366" y="66407"/>
                  </a:lnTo>
                  <a:lnTo>
                    <a:pt x="1551523" y="51200"/>
                  </a:lnTo>
                  <a:lnTo>
                    <a:pt x="1503863" y="37879"/>
                  </a:lnTo>
                  <a:lnTo>
                    <a:pt x="1455428" y="26487"/>
                  </a:lnTo>
                  <a:lnTo>
                    <a:pt x="1406263" y="17068"/>
                  </a:lnTo>
                  <a:lnTo>
                    <a:pt x="1356411" y="9666"/>
                  </a:lnTo>
                  <a:lnTo>
                    <a:pt x="1305916" y="4325"/>
                  </a:lnTo>
                  <a:lnTo>
                    <a:pt x="1254822" y="1088"/>
                  </a:lnTo>
                  <a:lnTo>
                    <a:pt x="1203174" y="0"/>
                  </a:lnTo>
                  <a:close/>
                </a:path>
              </a:pathLst>
            </a:custGeom>
            <a:solidFill>
              <a:srgbClr val="B89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344979" y="775368"/>
              <a:ext cx="1440180" cy="1402715"/>
            </a:xfrm>
            <a:custGeom>
              <a:avLst/>
              <a:gdLst/>
              <a:ahLst/>
              <a:cxnLst/>
              <a:rect l="l" t="t" r="r" b="b"/>
              <a:pathLst>
                <a:path w="1440180" h="1402714">
                  <a:moveTo>
                    <a:pt x="760249" y="0"/>
                  </a:moveTo>
                  <a:lnTo>
                    <a:pt x="712020" y="1743"/>
                  </a:lnTo>
                  <a:lnTo>
                    <a:pt x="664086" y="6602"/>
                  </a:lnTo>
                  <a:lnTo>
                    <a:pt x="616582" y="14494"/>
                  </a:lnTo>
                  <a:lnTo>
                    <a:pt x="569646" y="25337"/>
                  </a:lnTo>
                  <a:lnTo>
                    <a:pt x="523415" y="39049"/>
                  </a:lnTo>
                  <a:lnTo>
                    <a:pt x="478028" y="55547"/>
                  </a:lnTo>
                  <a:lnTo>
                    <a:pt x="433621" y="74750"/>
                  </a:lnTo>
                  <a:lnTo>
                    <a:pt x="390332" y="96576"/>
                  </a:lnTo>
                  <a:lnTo>
                    <a:pt x="348297" y="120941"/>
                  </a:lnTo>
                  <a:lnTo>
                    <a:pt x="307655" y="147765"/>
                  </a:lnTo>
                  <a:lnTo>
                    <a:pt x="268543" y="176965"/>
                  </a:lnTo>
                  <a:lnTo>
                    <a:pt x="231098" y="208459"/>
                  </a:lnTo>
                  <a:lnTo>
                    <a:pt x="195458" y="242164"/>
                  </a:lnTo>
                  <a:lnTo>
                    <a:pt x="161759" y="277999"/>
                  </a:lnTo>
                  <a:lnTo>
                    <a:pt x="130140" y="315882"/>
                  </a:lnTo>
                  <a:lnTo>
                    <a:pt x="100737" y="355730"/>
                  </a:lnTo>
                  <a:lnTo>
                    <a:pt x="75860" y="397484"/>
                  </a:lnTo>
                  <a:lnTo>
                    <a:pt x="54383" y="440524"/>
                  </a:lnTo>
                  <a:lnTo>
                    <a:pt x="36363" y="484650"/>
                  </a:lnTo>
                  <a:lnTo>
                    <a:pt x="21858" y="529662"/>
                  </a:lnTo>
                  <a:lnTo>
                    <a:pt x="10924" y="575359"/>
                  </a:lnTo>
                  <a:lnTo>
                    <a:pt x="3619" y="621542"/>
                  </a:lnTo>
                  <a:lnTo>
                    <a:pt x="0" y="668011"/>
                  </a:lnTo>
                  <a:lnTo>
                    <a:pt x="123" y="714565"/>
                  </a:lnTo>
                  <a:lnTo>
                    <a:pt x="4047" y="761006"/>
                  </a:lnTo>
                  <a:lnTo>
                    <a:pt x="11829" y="807132"/>
                  </a:lnTo>
                  <a:lnTo>
                    <a:pt x="23524" y="852743"/>
                  </a:lnTo>
                  <a:lnTo>
                    <a:pt x="39192" y="897641"/>
                  </a:lnTo>
                  <a:lnTo>
                    <a:pt x="58888" y="941623"/>
                  </a:lnTo>
                  <a:lnTo>
                    <a:pt x="84629" y="985434"/>
                  </a:lnTo>
                  <a:lnTo>
                    <a:pt x="112922" y="1026284"/>
                  </a:lnTo>
                  <a:lnTo>
                    <a:pt x="143604" y="1064314"/>
                  </a:lnTo>
                  <a:lnTo>
                    <a:pt x="176514" y="1099664"/>
                  </a:lnTo>
                  <a:lnTo>
                    <a:pt x="211491" y="1132474"/>
                  </a:lnTo>
                  <a:lnTo>
                    <a:pt x="248373" y="1162884"/>
                  </a:lnTo>
                  <a:lnTo>
                    <a:pt x="286999" y="1191033"/>
                  </a:lnTo>
                  <a:lnTo>
                    <a:pt x="327207" y="1217061"/>
                  </a:lnTo>
                  <a:lnTo>
                    <a:pt x="368836" y="1241109"/>
                  </a:lnTo>
                  <a:lnTo>
                    <a:pt x="411724" y="1263317"/>
                  </a:lnTo>
                  <a:lnTo>
                    <a:pt x="455710" y="1283823"/>
                  </a:lnTo>
                  <a:lnTo>
                    <a:pt x="500633" y="1302769"/>
                  </a:lnTo>
                  <a:lnTo>
                    <a:pt x="546331" y="1320295"/>
                  </a:lnTo>
                  <a:lnTo>
                    <a:pt x="592642" y="1336539"/>
                  </a:lnTo>
                  <a:lnTo>
                    <a:pt x="639405" y="1351642"/>
                  </a:lnTo>
                  <a:lnTo>
                    <a:pt x="686459" y="1365745"/>
                  </a:lnTo>
                  <a:lnTo>
                    <a:pt x="733642" y="1378986"/>
                  </a:lnTo>
                  <a:lnTo>
                    <a:pt x="780792" y="1391506"/>
                  </a:lnTo>
                  <a:lnTo>
                    <a:pt x="830919" y="1400126"/>
                  </a:lnTo>
                  <a:lnTo>
                    <a:pt x="879818" y="1402150"/>
                  </a:lnTo>
                  <a:lnTo>
                    <a:pt x="927376" y="1398038"/>
                  </a:lnTo>
                  <a:lnTo>
                    <a:pt x="973480" y="1388251"/>
                  </a:lnTo>
                  <a:lnTo>
                    <a:pt x="1018017" y="1373251"/>
                  </a:lnTo>
                  <a:lnTo>
                    <a:pt x="1060874" y="1353498"/>
                  </a:lnTo>
                  <a:lnTo>
                    <a:pt x="1101938" y="1329454"/>
                  </a:lnTo>
                  <a:lnTo>
                    <a:pt x="1141095" y="1301579"/>
                  </a:lnTo>
                  <a:lnTo>
                    <a:pt x="1178232" y="1270334"/>
                  </a:lnTo>
                  <a:lnTo>
                    <a:pt x="1213236" y="1236180"/>
                  </a:lnTo>
                  <a:lnTo>
                    <a:pt x="1245994" y="1199578"/>
                  </a:lnTo>
                  <a:lnTo>
                    <a:pt x="1276393" y="1160990"/>
                  </a:lnTo>
                  <a:lnTo>
                    <a:pt x="1304320" y="1120876"/>
                  </a:lnTo>
                  <a:lnTo>
                    <a:pt x="1333613" y="1075702"/>
                  </a:lnTo>
                  <a:lnTo>
                    <a:pt x="1360513" y="1027938"/>
                  </a:lnTo>
                  <a:lnTo>
                    <a:pt x="1380889" y="985189"/>
                  </a:lnTo>
                  <a:lnTo>
                    <a:pt x="1398447" y="940929"/>
                  </a:lnTo>
                  <a:lnTo>
                    <a:pt x="1413071" y="895273"/>
                  </a:lnTo>
                  <a:lnTo>
                    <a:pt x="1424645" y="848336"/>
                  </a:lnTo>
                  <a:lnTo>
                    <a:pt x="1433056" y="800233"/>
                  </a:lnTo>
                  <a:lnTo>
                    <a:pt x="1438187" y="751079"/>
                  </a:lnTo>
                  <a:lnTo>
                    <a:pt x="1439923" y="700989"/>
                  </a:lnTo>
                  <a:lnTo>
                    <a:pt x="1438114" y="649865"/>
                  </a:lnTo>
                  <a:lnTo>
                    <a:pt x="1432770" y="599719"/>
                  </a:lnTo>
                  <a:lnTo>
                    <a:pt x="1424013" y="550673"/>
                  </a:lnTo>
                  <a:lnTo>
                    <a:pt x="1411967" y="502849"/>
                  </a:lnTo>
                  <a:lnTo>
                    <a:pt x="1396752" y="456370"/>
                  </a:lnTo>
                  <a:lnTo>
                    <a:pt x="1378493" y="411359"/>
                  </a:lnTo>
                  <a:lnTo>
                    <a:pt x="1357312" y="367939"/>
                  </a:lnTo>
                  <a:lnTo>
                    <a:pt x="1333332" y="326231"/>
                  </a:lnTo>
                  <a:lnTo>
                    <a:pt x="1306675" y="286359"/>
                  </a:lnTo>
                  <a:lnTo>
                    <a:pt x="1277463" y="248446"/>
                  </a:lnTo>
                  <a:lnTo>
                    <a:pt x="1245821" y="212613"/>
                  </a:lnTo>
                  <a:lnTo>
                    <a:pt x="1211869" y="178984"/>
                  </a:lnTo>
                  <a:lnTo>
                    <a:pt x="1175732" y="147681"/>
                  </a:lnTo>
                  <a:lnTo>
                    <a:pt x="1137531" y="118827"/>
                  </a:lnTo>
                  <a:lnTo>
                    <a:pt x="1097390" y="92544"/>
                  </a:lnTo>
                  <a:lnTo>
                    <a:pt x="1055430" y="68956"/>
                  </a:lnTo>
                  <a:lnTo>
                    <a:pt x="1005405" y="45454"/>
                  </a:lnTo>
                  <a:lnTo>
                    <a:pt x="953349" y="25820"/>
                  </a:lnTo>
                  <a:lnTo>
                    <a:pt x="905320" y="14281"/>
                  </a:lnTo>
                  <a:lnTo>
                    <a:pt x="857036" y="6186"/>
                  </a:lnTo>
                  <a:lnTo>
                    <a:pt x="808633" y="1453"/>
                  </a:lnTo>
                  <a:lnTo>
                    <a:pt x="760249" y="0"/>
                  </a:lnTo>
                  <a:close/>
                </a:path>
              </a:pathLst>
            </a:custGeom>
            <a:solidFill>
              <a:srgbClr val="B3CE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261699" y="2962026"/>
              <a:ext cx="5026025" cy="6560184"/>
            </a:xfrm>
            <a:custGeom>
              <a:avLst/>
              <a:gdLst/>
              <a:ahLst/>
              <a:cxnLst/>
              <a:rect l="l" t="t" r="r" b="b"/>
              <a:pathLst>
                <a:path w="5026025" h="6560184">
                  <a:moveTo>
                    <a:pt x="2008777" y="0"/>
                  </a:moveTo>
                  <a:lnTo>
                    <a:pt x="0" y="41849"/>
                  </a:lnTo>
                  <a:lnTo>
                    <a:pt x="31387" y="6528527"/>
                  </a:lnTo>
                  <a:lnTo>
                    <a:pt x="4990557" y="6559915"/>
                  </a:lnTo>
                  <a:lnTo>
                    <a:pt x="5025428" y="83699"/>
                  </a:lnTo>
                  <a:lnTo>
                    <a:pt x="2448197" y="156935"/>
                  </a:lnTo>
                  <a:lnTo>
                    <a:pt x="2008777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188463" y="2878316"/>
              <a:ext cx="5026025" cy="6560184"/>
            </a:xfrm>
            <a:custGeom>
              <a:avLst/>
              <a:gdLst/>
              <a:ahLst/>
              <a:cxnLst/>
              <a:rect l="l" t="t" r="r" b="b"/>
              <a:pathLst>
                <a:path w="5026025" h="6560184">
                  <a:moveTo>
                    <a:pt x="2008777" y="0"/>
                  </a:moveTo>
                  <a:lnTo>
                    <a:pt x="0" y="41849"/>
                  </a:lnTo>
                  <a:lnTo>
                    <a:pt x="31387" y="6528527"/>
                  </a:lnTo>
                  <a:lnTo>
                    <a:pt x="4990557" y="6559915"/>
                  </a:lnTo>
                  <a:lnTo>
                    <a:pt x="5025428" y="83699"/>
                  </a:lnTo>
                  <a:lnTo>
                    <a:pt x="2448197" y="156935"/>
                  </a:lnTo>
                  <a:lnTo>
                    <a:pt x="2008777" y="0"/>
                  </a:lnTo>
                  <a:close/>
                </a:path>
              </a:pathLst>
            </a:custGeom>
            <a:solidFill>
              <a:srgbClr val="F1EB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631649" y="3345451"/>
              <a:ext cx="4178300" cy="0"/>
            </a:xfrm>
            <a:custGeom>
              <a:avLst/>
              <a:gdLst/>
              <a:ahLst/>
              <a:cxnLst/>
              <a:rect l="l" t="t" r="r" b="b"/>
              <a:pathLst>
                <a:path w="4178300">
                  <a:moveTo>
                    <a:pt x="0" y="0"/>
                  </a:moveTo>
                  <a:lnTo>
                    <a:pt x="4177703" y="0"/>
                  </a:lnTo>
                </a:path>
              </a:pathLst>
            </a:custGeom>
            <a:ln w="10462">
              <a:solidFill>
                <a:srgbClr val="8E7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631649" y="3763978"/>
              <a:ext cx="4178300" cy="0"/>
            </a:xfrm>
            <a:custGeom>
              <a:avLst/>
              <a:gdLst/>
              <a:ahLst/>
              <a:cxnLst/>
              <a:rect l="l" t="t" r="r" b="b"/>
              <a:pathLst>
                <a:path w="4178300">
                  <a:moveTo>
                    <a:pt x="0" y="0"/>
                  </a:moveTo>
                  <a:lnTo>
                    <a:pt x="4177703" y="0"/>
                  </a:lnTo>
                </a:path>
              </a:pathLst>
            </a:custGeom>
            <a:ln w="10462">
              <a:solidFill>
                <a:srgbClr val="8E7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631649" y="4182494"/>
              <a:ext cx="4178300" cy="0"/>
            </a:xfrm>
            <a:custGeom>
              <a:avLst/>
              <a:gdLst/>
              <a:ahLst/>
              <a:cxnLst/>
              <a:rect l="l" t="t" r="r" b="b"/>
              <a:pathLst>
                <a:path w="4178300">
                  <a:moveTo>
                    <a:pt x="0" y="0"/>
                  </a:moveTo>
                  <a:lnTo>
                    <a:pt x="4177703" y="0"/>
                  </a:lnTo>
                </a:path>
              </a:pathLst>
            </a:custGeom>
            <a:ln w="10462">
              <a:solidFill>
                <a:srgbClr val="8E7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631649" y="4601021"/>
              <a:ext cx="4178300" cy="0"/>
            </a:xfrm>
            <a:custGeom>
              <a:avLst/>
              <a:gdLst/>
              <a:ahLst/>
              <a:cxnLst/>
              <a:rect l="l" t="t" r="r" b="b"/>
              <a:pathLst>
                <a:path w="4178300">
                  <a:moveTo>
                    <a:pt x="0" y="0"/>
                  </a:moveTo>
                  <a:lnTo>
                    <a:pt x="4177703" y="0"/>
                  </a:lnTo>
                </a:path>
              </a:pathLst>
            </a:custGeom>
            <a:ln w="10462">
              <a:solidFill>
                <a:srgbClr val="8E7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631649" y="5019537"/>
              <a:ext cx="4178300" cy="0"/>
            </a:xfrm>
            <a:custGeom>
              <a:avLst/>
              <a:gdLst/>
              <a:ahLst/>
              <a:cxnLst/>
              <a:rect l="l" t="t" r="r" b="b"/>
              <a:pathLst>
                <a:path w="4178300">
                  <a:moveTo>
                    <a:pt x="0" y="0"/>
                  </a:moveTo>
                  <a:lnTo>
                    <a:pt x="4177703" y="0"/>
                  </a:lnTo>
                </a:path>
              </a:pathLst>
            </a:custGeom>
            <a:ln w="10462">
              <a:solidFill>
                <a:srgbClr val="8E7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631649" y="5438064"/>
              <a:ext cx="4178300" cy="0"/>
            </a:xfrm>
            <a:custGeom>
              <a:avLst/>
              <a:gdLst/>
              <a:ahLst/>
              <a:cxnLst/>
              <a:rect l="l" t="t" r="r" b="b"/>
              <a:pathLst>
                <a:path w="4178300">
                  <a:moveTo>
                    <a:pt x="0" y="0"/>
                  </a:moveTo>
                  <a:lnTo>
                    <a:pt x="4177703" y="0"/>
                  </a:lnTo>
                </a:path>
              </a:pathLst>
            </a:custGeom>
            <a:ln w="10462">
              <a:solidFill>
                <a:srgbClr val="8E7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631649" y="5856581"/>
              <a:ext cx="4178300" cy="0"/>
            </a:xfrm>
            <a:custGeom>
              <a:avLst/>
              <a:gdLst/>
              <a:ahLst/>
              <a:cxnLst/>
              <a:rect l="l" t="t" r="r" b="b"/>
              <a:pathLst>
                <a:path w="4178300">
                  <a:moveTo>
                    <a:pt x="0" y="0"/>
                  </a:moveTo>
                  <a:lnTo>
                    <a:pt x="4177703" y="0"/>
                  </a:lnTo>
                </a:path>
              </a:pathLst>
            </a:custGeom>
            <a:ln w="10462">
              <a:solidFill>
                <a:srgbClr val="8E7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631649" y="6275107"/>
              <a:ext cx="4178300" cy="0"/>
            </a:xfrm>
            <a:custGeom>
              <a:avLst/>
              <a:gdLst/>
              <a:ahLst/>
              <a:cxnLst/>
              <a:rect l="l" t="t" r="r" b="b"/>
              <a:pathLst>
                <a:path w="4178300">
                  <a:moveTo>
                    <a:pt x="0" y="0"/>
                  </a:moveTo>
                  <a:lnTo>
                    <a:pt x="4177703" y="0"/>
                  </a:lnTo>
                </a:path>
              </a:pathLst>
            </a:custGeom>
            <a:ln w="10462">
              <a:solidFill>
                <a:srgbClr val="8E7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3631649" y="6693624"/>
              <a:ext cx="4178300" cy="0"/>
            </a:xfrm>
            <a:custGeom>
              <a:avLst/>
              <a:gdLst/>
              <a:ahLst/>
              <a:cxnLst/>
              <a:rect l="l" t="t" r="r" b="b"/>
              <a:pathLst>
                <a:path w="4178300">
                  <a:moveTo>
                    <a:pt x="0" y="0"/>
                  </a:moveTo>
                  <a:lnTo>
                    <a:pt x="4177703" y="0"/>
                  </a:lnTo>
                </a:path>
              </a:pathLst>
            </a:custGeom>
            <a:ln w="10462">
              <a:solidFill>
                <a:srgbClr val="8E7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631649" y="7112150"/>
              <a:ext cx="4178300" cy="0"/>
            </a:xfrm>
            <a:custGeom>
              <a:avLst/>
              <a:gdLst/>
              <a:ahLst/>
              <a:cxnLst/>
              <a:rect l="l" t="t" r="r" b="b"/>
              <a:pathLst>
                <a:path w="4178300">
                  <a:moveTo>
                    <a:pt x="0" y="0"/>
                  </a:moveTo>
                  <a:lnTo>
                    <a:pt x="4177703" y="0"/>
                  </a:lnTo>
                </a:path>
              </a:pathLst>
            </a:custGeom>
            <a:ln w="10462">
              <a:solidFill>
                <a:srgbClr val="8E7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631649" y="7530677"/>
              <a:ext cx="4178300" cy="0"/>
            </a:xfrm>
            <a:custGeom>
              <a:avLst/>
              <a:gdLst/>
              <a:ahLst/>
              <a:cxnLst/>
              <a:rect l="l" t="t" r="r" b="b"/>
              <a:pathLst>
                <a:path w="4178300">
                  <a:moveTo>
                    <a:pt x="0" y="0"/>
                  </a:moveTo>
                  <a:lnTo>
                    <a:pt x="4177703" y="0"/>
                  </a:lnTo>
                </a:path>
              </a:pathLst>
            </a:custGeom>
            <a:ln w="10462">
              <a:solidFill>
                <a:srgbClr val="8E7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631649" y="7949194"/>
              <a:ext cx="4178300" cy="0"/>
            </a:xfrm>
            <a:custGeom>
              <a:avLst/>
              <a:gdLst/>
              <a:ahLst/>
              <a:cxnLst/>
              <a:rect l="l" t="t" r="r" b="b"/>
              <a:pathLst>
                <a:path w="4178300">
                  <a:moveTo>
                    <a:pt x="0" y="0"/>
                  </a:moveTo>
                  <a:lnTo>
                    <a:pt x="4177703" y="0"/>
                  </a:lnTo>
                </a:path>
              </a:pathLst>
            </a:custGeom>
            <a:ln w="10462">
              <a:solidFill>
                <a:srgbClr val="8E7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631649" y="9204763"/>
              <a:ext cx="4178300" cy="0"/>
            </a:xfrm>
            <a:custGeom>
              <a:avLst/>
              <a:gdLst/>
              <a:ahLst/>
              <a:cxnLst/>
              <a:rect l="l" t="t" r="r" b="b"/>
              <a:pathLst>
                <a:path w="4178300">
                  <a:moveTo>
                    <a:pt x="0" y="0"/>
                  </a:moveTo>
                  <a:lnTo>
                    <a:pt x="4177703" y="0"/>
                  </a:lnTo>
                </a:path>
              </a:pathLst>
            </a:custGeom>
            <a:ln w="10462">
              <a:solidFill>
                <a:srgbClr val="8E7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631649" y="8786237"/>
              <a:ext cx="4178300" cy="0"/>
            </a:xfrm>
            <a:custGeom>
              <a:avLst/>
              <a:gdLst/>
              <a:ahLst/>
              <a:cxnLst/>
              <a:rect l="l" t="t" r="r" b="b"/>
              <a:pathLst>
                <a:path w="4178300">
                  <a:moveTo>
                    <a:pt x="0" y="0"/>
                  </a:moveTo>
                  <a:lnTo>
                    <a:pt x="4177703" y="0"/>
                  </a:lnTo>
                </a:path>
              </a:pathLst>
            </a:custGeom>
            <a:ln w="10462">
              <a:solidFill>
                <a:srgbClr val="8E7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3631649" y="8367721"/>
              <a:ext cx="4178300" cy="0"/>
            </a:xfrm>
            <a:custGeom>
              <a:avLst/>
              <a:gdLst/>
              <a:ahLst/>
              <a:cxnLst/>
              <a:rect l="l" t="t" r="r" b="b"/>
              <a:pathLst>
                <a:path w="4178300">
                  <a:moveTo>
                    <a:pt x="0" y="0"/>
                  </a:moveTo>
                  <a:lnTo>
                    <a:pt x="4177703" y="0"/>
                  </a:lnTo>
                </a:path>
              </a:pathLst>
            </a:custGeom>
            <a:ln w="10462">
              <a:solidFill>
                <a:srgbClr val="8E7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813046" y="3352608"/>
              <a:ext cx="0" cy="5852160"/>
            </a:xfrm>
            <a:custGeom>
              <a:avLst/>
              <a:gdLst/>
              <a:ahLst/>
              <a:cxnLst/>
              <a:rect l="l" t="t" r="r" b="b"/>
              <a:pathLst>
                <a:path h="5852159">
                  <a:moveTo>
                    <a:pt x="0" y="0"/>
                  </a:moveTo>
                  <a:lnTo>
                    <a:pt x="0" y="5851956"/>
                  </a:lnTo>
                </a:path>
              </a:pathLst>
            </a:custGeom>
            <a:ln w="10462">
              <a:solidFill>
                <a:srgbClr val="8E7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394551" y="3352608"/>
              <a:ext cx="0" cy="5852160"/>
            </a:xfrm>
            <a:custGeom>
              <a:avLst/>
              <a:gdLst/>
              <a:ahLst/>
              <a:cxnLst/>
              <a:rect l="l" t="t" r="r" b="b"/>
              <a:pathLst>
                <a:path h="5852159">
                  <a:moveTo>
                    <a:pt x="0" y="0"/>
                  </a:moveTo>
                  <a:lnTo>
                    <a:pt x="0" y="5851956"/>
                  </a:lnTo>
                </a:path>
              </a:pathLst>
            </a:custGeom>
            <a:ln w="10462">
              <a:solidFill>
                <a:srgbClr val="8E7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976055" y="3352608"/>
              <a:ext cx="0" cy="5852160"/>
            </a:xfrm>
            <a:custGeom>
              <a:avLst/>
              <a:gdLst/>
              <a:ahLst/>
              <a:cxnLst/>
              <a:rect l="l" t="t" r="r" b="b"/>
              <a:pathLst>
                <a:path h="5852159">
                  <a:moveTo>
                    <a:pt x="0" y="0"/>
                  </a:moveTo>
                  <a:lnTo>
                    <a:pt x="0" y="5851956"/>
                  </a:lnTo>
                </a:path>
              </a:pathLst>
            </a:custGeom>
            <a:ln w="10462">
              <a:solidFill>
                <a:srgbClr val="8E7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557455" y="3352608"/>
              <a:ext cx="0" cy="5852160"/>
            </a:xfrm>
            <a:custGeom>
              <a:avLst/>
              <a:gdLst/>
              <a:ahLst/>
              <a:cxnLst/>
              <a:rect l="l" t="t" r="r" b="b"/>
              <a:pathLst>
                <a:path h="5852159">
                  <a:moveTo>
                    <a:pt x="0" y="0"/>
                  </a:moveTo>
                  <a:lnTo>
                    <a:pt x="0" y="5851956"/>
                  </a:lnTo>
                </a:path>
              </a:pathLst>
            </a:custGeom>
            <a:ln w="10462">
              <a:solidFill>
                <a:srgbClr val="8E7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6138959" y="3352608"/>
              <a:ext cx="0" cy="5852160"/>
            </a:xfrm>
            <a:custGeom>
              <a:avLst/>
              <a:gdLst/>
              <a:ahLst/>
              <a:cxnLst/>
              <a:rect l="l" t="t" r="r" b="b"/>
              <a:pathLst>
                <a:path h="5852159">
                  <a:moveTo>
                    <a:pt x="0" y="0"/>
                  </a:moveTo>
                  <a:lnTo>
                    <a:pt x="0" y="5851956"/>
                  </a:lnTo>
                </a:path>
              </a:pathLst>
            </a:custGeom>
            <a:ln w="10462">
              <a:solidFill>
                <a:srgbClr val="8E7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5720464" y="3352608"/>
              <a:ext cx="0" cy="5852160"/>
            </a:xfrm>
            <a:custGeom>
              <a:avLst/>
              <a:gdLst/>
              <a:ahLst/>
              <a:cxnLst/>
              <a:rect l="l" t="t" r="r" b="b"/>
              <a:pathLst>
                <a:path h="5852159">
                  <a:moveTo>
                    <a:pt x="0" y="0"/>
                  </a:moveTo>
                  <a:lnTo>
                    <a:pt x="0" y="5851956"/>
                  </a:lnTo>
                </a:path>
              </a:pathLst>
            </a:custGeom>
            <a:ln w="10462">
              <a:solidFill>
                <a:srgbClr val="8E7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5301968" y="3352608"/>
              <a:ext cx="0" cy="5852160"/>
            </a:xfrm>
            <a:custGeom>
              <a:avLst/>
              <a:gdLst/>
              <a:ahLst/>
              <a:cxnLst/>
              <a:rect l="l" t="t" r="r" b="b"/>
              <a:pathLst>
                <a:path h="5852159">
                  <a:moveTo>
                    <a:pt x="0" y="0"/>
                  </a:moveTo>
                  <a:lnTo>
                    <a:pt x="0" y="5851956"/>
                  </a:lnTo>
                </a:path>
              </a:pathLst>
            </a:custGeom>
            <a:ln w="10462">
              <a:solidFill>
                <a:srgbClr val="8E7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4883369" y="3352608"/>
              <a:ext cx="0" cy="5852160"/>
            </a:xfrm>
            <a:custGeom>
              <a:avLst/>
              <a:gdLst/>
              <a:ahLst/>
              <a:cxnLst/>
              <a:rect l="l" t="t" r="r" b="b"/>
              <a:pathLst>
                <a:path h="5852159">
                  <a:moveTo>
                    <a:pt x="0" y="0"/>
                  </a:moveTo>
                  <a:lnTo>
                    <a:pt x="0" y="5851956"/>
                  </a:lnTo>
                </a:path>
              </a:pathLst>
            </a:custGeom>
            <a:ln w="10462">
              <a:solidFill>
                <a:srgbClr val="8E7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4464874" y="3352608"/>
              <a:ext cx="0" cy="5852160"/>
            </a:xfrm>
            <a:custGeom>
              <a:avLst/>
              <a:gdLst/>
              <a:ahLst/>
              <a:cxnLst/>
              <a:rect l="l" t="t" r="r" b="b"/>
              <a:pathLst>
                <a:path h="5852159">
                  <a:moveTo>
                    <a:pt x="0" y="0"/>
                  </a:moveTo>
                  <a:lnTo>
                    <a:pt x="0" y="5851956"/>
                  </a:lnTo>
                </a:path>
              </a:pathLst>
            </a:custGeom>
            <a:ln w="10462">
              <a:solidFill>
                <a:srgbClr val="8E7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4046378" y="3352608"/>
              <a:ext cx="0" cy="5852160"/>
            </a:xfrm>
            <a:custGeom>
              <a:avLst/>
              <a:gdLst/>
              <a:ahLst/>
              <a:cxnLst/>
              <a:rect l="l" t="t" r="r" b="b"/>
              <a:pathLst>
                <a:path h="5852159">
                  <a:moveTo>
                    <a:pt x="0" y="0"/>
                  </a:moveTo>
                  <a:lnTo>
                    <a:pt x="0" y="5851956"/>
                  </a:lnTo>
                </a:path>
              </a:pathLst>
            </a:custGeom>
            <a:ln w="10462">
              <a:solidFill>
                <a:srgbClr val="8E7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3627883" y="3352608"/>
              <a:ext cx="0" cy="5852160"/>
            </a:xfrm>
            <a:custGeom>
              <a:avLst/>
              <a:gdLst/>
              <a:ahLst/>
              <a:cxnLst/>
              <a:rect l="l" t="t" r="r" b="b"/>
              <a:pathLst>
                <a:path h="5852159">
                  <a:moveTo>
                    <a:pt x="0" y="0"/>
                  </a:moveTo>
                  <a:lnTo>
                    <a:pt x="0" y="5851956"/>
                  </a:lnTo>
                </a:path>
              </a:pathLst>
            </a:custGeom>
            <a:ln w="10462">
              <a:solidFill>
                <a:srgbClr val="8E7E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2654776" y="1174117"/>
              <a:ext cx="4745355" cy="1495425"/>
            </a:xfrm>
            <a:custGeom>
              <a:avLst/>
              <a:gdLst/>
              <a:ahLst/>
              <a:cxnLst/>
              <a:rect l="l" t="t" r="r" b="b"/>
              <a:pathLst>
                <a:path w="4745355" h="1495425">
                  <a:moveTo>
                    <a:pt x="976477" y="1365935"/>
                  </a:moveTo>
                  <a:lnTo>
                    <a:pt x="966343" y="1315707"/>
                  </a:lnTo>
                  <a:lnTo>
                    <a:pt x="938695" y="1274686"/>
                  </a:lnTo>
                  <a:lnTo>
                    <a:pt x="897674" y="1247038"/>
                  </a:lnTo>
                  <a:lnTo>
                    <a:pt x="847445" y="1236891"/>
                  </a:lnTo>
                  <a:lnTo>
                    <a:pt x="129032" y="1236891"/>
                  </a:lnTo>
                  <a:lnTo>
                    <a:pt x="78803" y="1247038"/>
                  </a:lnTo>
                  <a:lnTo>
                    <a:pt x="37795" y="1274686"/>
                  </a:lnTo>
                  <a:lnTo>
                    <a:pt x="10134" y="1315707"/>
                  </a:lnTo>
                  <a:lnTo>
                    <a:pt x="0" y="1365935"/>
                  </a:lnTo>
                  <a:lnTo>
                    <a:pt x="10134" y="1416164"/>
                  </a:lnTo>
                  <a:lnTo>
                    <a:pt x="37795" y="1457172"/>
                  </a:lnTo>
                  <a:lnTo>
                    <a:pt x="78803" y="1484833"/>
                  </a:lnTo>
                  <a:lnTo>
                    <a:pt x="129032" y="1494967"/>
                  </a:lnTo>
                  <a:lnTo>
                    <a:pt x="847445" y="1494967"/>
                  </a:lnTo>
                  <a:lnTo>
                    <a:pt x="897674" y="1484833"/>
                  </a:lnTo>
                  <a:lnTo>
                    <a:pt x="938695" y="1457172"/>
                  </a:lnTo>
                  <a:lnTo>
                    <a:pt x="966343" y="1416164"/>
                  </a:lnTo>
                  <a:lnTo>
                    <a:pt x="976477" y="1365935"/>
                  </a:lnTo>
                  <a:close/>
                </a:path>
                <a:path w="4745355" h="1495425">
                  <a:moveTo>
                    <a:pt x="976477" y="891628"/>
                  </a:moveTo>
                  <a:lnTo>
                    <a:pt x="966343" y="841400"/>
                  </a:lnTo>
                  <a:lnTo>
                    <a:pt x="938695" y="800392"/>
                  </a:lnTo>
                  <a:lnTo>
                    <a:pt x="897674" y="772731"/>
                  </a:lnTo>
                  <a:lnTo>
                    <a:pt x="847445" y="762596"/>
                  </a:lnTo>
                  <a:lnTo>
                    <a:pt x="129032" y="762596"/>
                  </a:lnTo>
                  <a:lnTo>
                    <a:pt x="78803" y="772731"/>
                  </a:lnTo>
                  <a:lnTo>
                    <a:pt x="37795" y="800392"/>
                  </a:lnTo>
                  <a:lnTo>
                    <a:pt x="10134" y="841400"/>
                  </a:lnTo>
                  <a:lnTo>
                    <a:pt x="0" y="891628"/>
                  </a:lnTo>
                  <a:lnTo>
                    <a:pt x="10134" y="941857"/>
                  </a:lnTo>
                  <a:lnTo>
                    <a:pt x="37795" y="982878"/>
                  </a:lnTo>
                  <a:lnTo>
                    <a:pt x="78803" y="1010526"/>
                  </a:lnTo>
                  <a:lnTo>
                    <a:pt x="129032" y="1020660"/>
                  </a:lnTo>
                  <a:lnTo>
                    <a:pt x="847445" y="1020660"/>
                  </a:lnTo>
                  <a:lnTo>
                    <a:pt x="897674" y="1010526"/>
                  </a:lnTo>
                  <a:lnTo>
                    <a:pt x="938695" y="982878"/>
                  </a:lnTo>
                  <a:lnTo>
                    <a:pt x="966343" y="941857"/>
                  </a:lnTo>
                  <a:lnTo>
                    <a:pt x="976477" y="891628"/>
                  </a:lnTo>
                  <a:close/>
                </a:path>
                <a:path w="4745355" h="1495425">
                  <a:moveTo>
                    <a:pt x="4745317" y="319684"/>
                  </a:moveTo>
                  <a:lnTo>
                    <a:pt x="4736389" y="275463"/>
                  </a:lnTo>
                  <a:lnTo>
                    <a:pt x="4712043" y="239356"/>
                  </a:lnTo>
                  <a:lnTo>
                    <a:pt x="4675924" y="214998"/>
                  </a:lnTo>
                  <a:lnTo>
                    <a:pt x="4631715" y="206070"/>
                  </a:lnTo>
                  <a:lnTo>
                    <a:pt x="4539297" y="206070"/>
                  </a:lnTo>
                  <a:lnTo>
                    <a:pt x="4539297" y="113601"/>
                  </a:lnTo>
                  <a:lnTo>
                    <a:pt x="4530369" y="69380"/>
                  </a:lnTo>
                  <a:lnTo>
                    <a:pt x="4506023" y="33274"/>
                  </a:lnTo>
                  <a:lnTo>
                    <a:pt x="4469904" y="8928"/>
                  </a:lnTo>
                  <a:lnTo>
                    <a:pt x="4425683" y="0"/>
                  </a:lnTo>
                  <a:lnTo>
                    <a:pt x="4381462" y="8928"/>
                  </a:lnTo>
                  <a:lnTo>
                    <a:pt x="4345356" y="33274"/>
                  </a:lnTo>
                  <a:lnTo>
                    <a:pt x="4321010" y="69380"/>
                  </a:lnTo>
                  <a:lnTo>
                    <a:pt x="4312082" y="113601"/>
                  </a:lnTo>
                  <a:lnTo>
                    <a:pt x="4312082" y="206070"/>
                  </a:lnTo>
                  <a:lnTo>
                    <a:pt x="4219562" y="206070"/>
                  </a:lnTo>
                  <a:lnTo>
                    <a:pt x="4175328" y="214998"/>
                  </a:lnTo>
                  <a:lnTo>
                    <a:pt x="4139222" y="239356"/>
                  </a:lnTo>
                  <a:lnTo>
                    <a:pt x="4114876" y="275463"/>
                  </a:lnTo>
                  <a:lnTo>
                    <a:pt x="4105948" y="319684"/>
                  </a:lnTo>
                  <a:lnTo>
                    <a:pt x="4114876" y="363905"/>
                  </a:lnTo>
                  <a:lnTo>
                    <a:pt x="4139222" y="400024"/>
                  </a:lnTo>
                  <a:lnTo>
                    <a:pt x="4175328" y="424370"/>
                  </a:lnTo>
                  <a:lnTo>
                    <a:pt x="4219562" y="433298"/>
                  </a:lnTo>
                  <a:lnTo>
                    <a:pt x="4312082" y="433298"/>
                  </a:lnTo>
                  <a:lnTo>
                    <a:pt x="4312082" y="525754"/>
                  </a:lnTo>
                  <a:lnTo>
                    <a:pt x="4321010" y="569976"/>
                  </a:lnTo>
                  <a:lnTo>
                    <a:pt x="4345356" y="606082"/>
                  </a:lnTo>
                  <a:lnTo>
                    <a:pt x="4381462" y="630440"/>
                  </a:lnTo>
                  <a:lnTo>
                    <a:pt x="4425683" y="639368"/>
                  </a:lnTo>
                  <a:lnTo>
                    <a:pt x="4469904" y="630440"/>
                  </a:lnTo>
                  <a:lnTo>
                    <a:pt x="4506023" y="606082"/>
                  </a:lnTo>
                  <a:lnTo>
                    <a:pt x="4530369" y="569976"/>
                  </a:lnTo>
                  <a:lnTo>
                    <a:pt x="4539297" y="525754"/>
                  </a:lnTo>
                  <a:lnTo>
                    <a:pt x="4539297" y="433298"/>
                  </a:lnTo>
                  <a:lnTo>
                    <a:pt x="4631715" y="433298"/>
                  </a:lnTo>
                  <a:lnTo>
                    <a:pt x="4675924" y="424370"/>
                  </a:lnTo>
                  <a:lnTo>
                    <a:pt x="4712043" y="400024"/>
                  </a:lnTo>
                  <a:lnTo>
                    <a:pt x="4736389" y="363905"/>
                  </a:lnTo>
                  <a:lnTo>
                    <a:pt x="4745317" y="319684"/>
                  </a:lnTo>
                  <a:close/>
                </a:path>
              </a:pathLst>
            </a:custGeom>
            <a:solidFill>
              <a:srgbClr val="F1EB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462065" y="8233627"/>
              <a:ext cx="3065145" cy="1892300"/>
            </a:xfrm>
            <a:custGeom>
              <a:avLst/>
              <a:gdLst/>
              <a:ahLst/>
              <a:cxnLst/>
              <a:rect l="l" t="t" r="r" b="b"/>
              <a:pathLst>
                <a:path w="3065144" h="1892300">
                  <a:moveTo>
                    <a:pt x="123320" y="826306"/>
                  </a:moveTo>
                  <a:lnTo>
                    <a:pt x="111182" y="837415"/>
                  </a:lnTo>
                  <a:lnTo>
                    <a:pt x="98648" y="848036"/>
                  </a:lnTo>
                  <a:lnTo>
                    <a:pt x="85774" y="858241"/>
                  </a:lnTo>
                  <a:lnTo>
                    <a:pt x="72619" y="868103"/>
                  </a:lnTo>
                  <a:lnTo>
                    <a:pt x="0" y="1496620"/>
                  </a:lnTo>
                  <a:lnTo>
                    <a:pt x="2954305" y="1892130"/>
                  </a:lnTo>
                  <a:lnTo>
                    <a:pt x="2963013" y="1880510"/>
                  </a:lnTo>
                  <a:lnTo>
                    <a:pt x="2972309" y="1869422"/>
                  </a:lnTo>
                  <a:lnTo>
                    <a:pt x="2982208" y="1858957"/>
                  </a:lnTo>
                  <a:lnTo>
                    <a:pt x="2992723" y="1849203"/>
                  </a:lnTo>
                  <a:lnTo>
                    <a:pt x="3064934" y="1224201"/>
                  </a:lnTo>
                  <a:lnTo>
                    <a:pt x="2589230" y="1188085"/>
                  </a:lnTo>
                  <a:lnTo>
                    <a:pt x="2588865" y="1140219"/>
                  </a:lnTo>
                  <a:lnTo>
                    <a:pt x="2190090" y="1140219"/>
                  </a:lnTo>
                  <a:lnTo>
                    <a:pt x="1009902" y="963352"/>
                  </a:lnTo>
                  <a:lnTo>
                    <a:pt x="1013506" y="906291"/>
                  </a:lnTo>
                  <a:lnTo>
                    <a:pt x="606347" y="906291"/>
                  </a:lnTo>
                  <a:lnTo>
                    <a:pt x="123320" y="826306"/>
                  </a:lnTo>
                  <a:close/>
                </a:path>
                <a:path w="3065144" h="1892300">
                  <a:moveTo>
                    <a:pt x="2447412" y="429252"/>
                  </a:moveTo>
                  <a:lnTo>
                    <a:pt x="1592486" y="429252"/>
                  </a:lnTo>
                  <a:lnTo>
                    <a:pt x="1639513" y="430734"/>
                  </a:lnTo>
                  <a:lnTo>
                    <a:pt x="1687066" y="435355"/>
                  </a:lnTo>
                  <a:lnTo>
                    <a:pt x="1734961" y="443333"/>
                  </a:lnTo>
                  <a:lnTo>
                    <a:pt x="1783015" y="454885"/>
                  </a:lnTo>
                  <a:lnTo>
                    <a:pt x="1831043" y="470232"/>
                  </a:lnTo>
                  <a:lnTo>
                    <a:pt x="1878861" y="489590"/>
                  </a:lnTo>
                  <a:lnTo>
                    <a:pt x="1926286" y="513179"/>
                  </a:lnTo>
                  <a:lnTo>
                    <a:pt x="1973133" y="541216"/>
                  </a:lnTo>
                  <a:lnTo>
                    <a:pt x="2019219" y="573922"/>
                  </a:lnTo>
                  <a:lnTo>
                    <a:pt x="2161454" y="751287"/>
                  </a:lnTo>
                  <a:lnTo>
                    <a:pt x="2207353" y="936076"/>
                  </a:lnTo>
                  <a:lnTo>
                    <a:pt x="2201904" y="1081362"/>
                  </a:lnTo>
                  <a:lnTo>
                    <a:pt x="2190090" y="1140219"/>
                  </a:lnTo>
                  <a:lnTo>
                    <a:pt x="2588865" y="1140219"/>
                  </a:lnTo>
                  <a:lnTo>
                    <a:pt x="2587705" y="988071"/>
                  </a:lnTo>
                  <a:lnTo>
                    <a:pt x="2583067" y="870613"/>
                  </a:lnTo>
                  <a:lnTo>
                    <a:pt x="2571600" y="790001"/>
                  </a:lnTo>
                  <a:lnTo>
                    <a:pt x="2549588" y="700527"/>
                  </a:lnTo>
                  <a:lnTo>
                    <a:pt x="2542591" y="672608"/>
                  </a:lnTo>
                  <a:lnTo>
                    <a:pt x="2535459" y="643428"/>
                  </a:lnTo>
                  <a:lnTo>
                    <a:pt x="2518374" y="581313"/>
                  </a:lnTo>
                  <a:lnTo>
                    <a:pt x="2493506" y="514245"/>
                  </a:lnTo>
                  <a:lnTo>
                    <a:pt x="2476645" y="478874"/>
                  </a:lnTo>
                  <a:lnTo>
                    <a:pt x="2456029" y="442289"/>
                  </a:lnTo>
                  <a:lnTo>
                    <a:pt x="2447412" y="429252"/>
                  </a:lnTo>
                  <a:close/>
                </a:path>
                <a:path w="3065144" h="1892300">
                  <a:moveTo>
                    <a:pt x="1762903" y="0"/>
                  </a:moveTo>
                  <a:lnTo>
                    <a:pt x="1457440" y="7212"/>
                  </a:lnTo>
                  <a:lnTo>
                    <a:pt x="1228857" y="61013"/>
                  </a:lnTo>
                  <a:lnTo>
                    <a:pt x="1138935" y="93939"/>
                  </a:lnTo>
                  <a:lnTo>
                    <a:pt x="1137229" y="94295"/>
                  </a:lnTo>
                  <a:lnTo>
                    <a:pt x="1135670" y="94839"/>
                  </a:lnTo>
                  <a:lnTo>
                    <a:pt x="1133976" y="95215"/>
                  </a:lnTo>
                  <a:lnTo>
                    <a:pt x="1131224" y="96659"/>
                  </a:lnTo>
                  <a:lnTo>
                    <a:pt x="1128483" y="98166"/>
                  </a:lnTo>
                  <a:lnTo>
                    <a:pt x="1125731" y="99588"/>
                  </a:lnTo>
                  <a:lnTo>
                    <a:pt x="1095902" y="116672"/>
                  </a:lnTo>
                  <a:lnTo>
                    <a:pt x="1034556" y="149050"/>
                  </a:lnTo>
                  <a:lnTo>
                    <a:pt x="959684" y="198610"/>
                  </a:lnTo>
                  <a:lnTo>
                    <a:pt x="917375" y="233721"/>
                  </a:lnTo>
                  <a:lnTo>
                    <a:pt x="877998" y="272097"/>
                  </a:lnTo>
                  <a:lnTo>
                    <a:pt x="841217" y="314026"/>
                  </a:lnTo>
                  <a:lnTo>
                    <a:pt x="811037" y="352793"/>
                  </a:lnTo>
                  <a:lnTo>
                    <a:pt x="781037" y="394659"/>
                  </a:lnTo>
                  <a:lnTo>
                    <a:pt x="757079" y="437425"/>
                  </a:lnTo>
                  <a:lnTo>
                    <a:pt x="733353" y="480219"/>
                  </a:lnTo>
                  <a:lnTo>
                    <a:pt x="710356" y="523293"/>
                  </a:lnTo>
                  <a:lnTo>
                    <a:pt x="688582" y="566900"/>
                  </a:lnTo>
                  <a:lnTo>
                    <a:pt x="668525" y="611293"/>
                  </a:lnTo>
                  <a:lnTo>
                    <a:pt x="637200" y="725033"/>
                  </a:lnTo>
                  <a:lnTo>
                    <a:pt x="618227" y="818922"/>
                  </a:lnTo>
                  <a:lnTo>
                    <a:pt x="608859" y="882746"/>
                  </a:lnTo>
                  <a:lnTo>
                    <a:pt x="606347" y="906291"/>
                  </a:lnTo>
                  <a:lnTo>
                    <a:pt x="1013506" y="906291"/>
                  </a:lnTo>
                  <a:lnTo>
                    <a:pt x="1022334" y="766530"/>
                  </a:lnTo>
                  <a:lnTo>
                    <a:pt x="1048703" y="654852"/>
                  </a:lnTo>
                  <a:lnTo>
                    <a:pt x="1109011" y="586855"/>
                  </a:lnTo>
                  <a:lnTo>
                    <a:pt x="1223262" y="521076"/>
                  </a:lnTo>
                  <a:lnTo>
                    <a:pt x="1293475" y="488389"/>
                  </a:lnTo>
                  <a:lnTo>
                    <a:pt x="1331670" y="474022"/>
                  </a:lnTo>
                  <a:lnTo>
                    <a:pt x="1371678" y="461264"/>
                  </a:lnTo>
                  <a:lnTo>
                    <a:pt x="1413316" y="450333"/>
                  </a:lnTo>
                  <a:lnTo>
                    <a:pt x="1456400" y="441448"/>
                  </a:lnTo>
                  <a:lnTo>
                    <a:pt x="1500745" y="434827"/>
                  </a:lnTo>
                  <a:lnTo>
                    <a:pt x="1546168" y="430689"/>
                  </a:lnTo>
                  <a:lnTo>
                    <a:pt x="1592486" y="429252"/>
                  </a:lnTo>
                  <a:lnTo>
                    <a:pt x="2447412" y="429252"/>
                  </a:lnTo>
                  <a:lnTo>
                    <a:pt x="2431052" y="404497"/>
                  </a:lnTo>
                  <a:lnTo>
                    <a:pt x="2401114" y="365507"/>
                  </a:lnTo>
                  <a:lnTo>
                    <a:pt x="2365608" y="325326"/>
                  </a:lnTo>
                  <a:lnTo>
                    <a:pt x="2323933" y="283963"/>
                  </a:lnTo>
                  <a:lnTo>
                    <a:pt x="2275485" y="241424"/>
                  </a:lnTo>
                  <a:lnTo>
                    <a:pt x="2219661" y="197719"/>
                  </a:lnTo>
                  <a:lnTo>
                    <a:pt x="2155856" y="152854"/>
                  </a:lnTo>
                  <a:lnTo>
                    <a:pt x="2083468" y="106839"/>
                  </a:lnTo>
                  <a:lnTo>
                    <a:pt x="1762903" y="0"/>
                  </a:lnTo>
                  <a:close/>
                </a:path>
              </a:pathLst>
            </a:custGeom>
            <a:solidFill>
              <a:srgbClr val="4D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1462004" y="8227671"/>
              <a:ext cx="2992120" cy="1898650"/>
            </a:xfrm>
            <a:custGeom>
              <a:avLst/>
              <a:gdLst/>
              <a:ahLst/>
              <a:cxnLst/>
              <a:rect l="l" t="t" r="r" b="b"/>
              <a:pathLst>
                <a:path w="2992119" h="1898650">
                  <a:moveTo>
                    <a:pt x="1681975" y="0"/>
                  </a:moveTo>
                  <a:lnTo>
                    <a:pt x="1474457" y="10972"/>
                  </a:lnTo>
                  <a:lnTo>
                    <a:pt x="1301432" y="45834"/>
                  </a:lnTo>
                  <a:lnTo>
                    <a:pt x="1182941" y="82740"/>
                  </a:lnTo>
                  <a:lnTo>
                    <a:pt x="1138986" y="99898"/>
                  </a:lnTo>
                  <a:lnTo>
                    <a:pt x="1134033" y="101180"/>
                  </a:lnTo>
                  <a:lnTo>
                    <a:pt x="1125791" y="105549"/>
                  </a:lnTo>
                  <a:lnTo>
                    <a:pt x="1095959" y="122631"/>
                  </a:lnTo>
                  <a:lnTo>
                    <a:pt x="1034605" y="155016"/>
                  </a:lnTo>
                  <a:lnTo>
                    <a:pt x="959739" y="204571"/>
                  </a:lnTo>
                  <a:lnTo>
                    <a:pt x="917435" y="239687"/>
                  </a:lnTo>
                  <a:lnTo>
                    <a:pt x="878052" y="278066"/>
                  </a:lnTo>
                  <a:lnTo>
                    <a:pt x="841273" y="320001"/>
                  </a:lnTo>
                  <a:lnTo>
                    <a:pt x="811098" y="358762"/>
                  </a:lnTo>
                  <a:lnTo>
                    <a:pt x="781088" y="400634"/>
                  </a:lnTo>
                  <a:lnTo>
                    <a:pt x="757135" y="443395"/>
                  </a:lnTo>
                  <a:lnTo>
                    <a:pt x="733412" y="486181"/>
                  </a:lnTo>
                  <a:lnTo>
                    <a:pt x="710412" y="529259"/>
                  </a:lnTo>
                  <a:lnTo>
                    <a:pt x="688632" y="572858"/>
                  </a:lnTo>
                  <a:lnTo>
                    <a:pt x="668578" y="617258"/>
                  </a:lnTo>
                  <a:lnTo>
                    <a:pt x="637260" y="730999"/>
                  </a:lnTo>
                  <a:lnTo>
                    <a:pt x="618286" y="824890"/>
                  </a:lnTo>
                  <a:lnTo>
                    <a:pt x="608914" y="888720"/>
                  </a:lnTo>
                  <a:lnTo>
                    <a:pt x="606399" y="912266"/>
                  </a:lnTo>
                  <a:lnTo>
                    <a:pt x="653402" y="918870"/>
                  </a:lnTo>
                  <a:lnTo>
                    <a:pt x="672045" y="921677"/>
                  </a:lnTo>
                  <a:lnTo>
                    <a:pt x="677786" y="886066"/>
                  </a:lnTo>
                  <a:lnTo>
                    <a:pt x="688619" y="814755"/>
                  </a:lnTo>
                  <a:lnTo>
                    <a:pt x="694791" y="779221"/>
                  </a:lnTo>
                  <a:lnTo>
                    <a:pt x="706056" y="726808"/>
                  </a:lnTo>
                  <a:lnTo>
                    <a:pt x="719810" y="675944"/>
                  </a:lnTo>
                  <a:lnTo>
                    <a:pt x="736231" y="626376"/>
                  </a:lnTo>
                  <a:lnTo>
                    <a:pt x="755472" y="577862"/>
                  </a:lnTo>
                  <a:lnTo>
                    <a:pt x="777722" y="530136"/>
                  </a:lnTo>
                  <a:lnTo>
                    <a:pt x="803122" y="482955"/>
                  </a:lnTo>
                  <a:lnTo>
                    <a:pt x="830262" y="438086"/>
                  </a:lnTo>
                  <a:lnTo>
                    <a:pt x="859231" y="394817"/>
                  </a:lnTo>
                  <a:lnTo>
                    <a:pt x="890079" y="353288"/>
                  </a:lnTo>
                  <a:lnTo>
                    <a:pt x="922870" y="313639"/>
                  </a:lnTo>
                  <a:lnTo>
                    <a:pt x="957656" y="276034"/>
                  </a:lnTo>
                  <a:lnTo>
                    <a:pt x="994486" y="240626"/>
                  </a:lnTo>
                  <a:lnTo>
                    <a:pt x="1033437" y="207568"/>
                  </a:lnTo>
                  <a:lnTo>
                    <a:pt x="1074534" y="176999"/>
                  </a:lnTo>
                  <a:lnTo>
                    <a:pt x="1117854" y="149085"/>
                  </a:lnTo>
                  <a:lnTo>
                    <a:pt x="1163447" y="123964"/>
                  </a:lnTo>
                  <a:lnTo>
                    <a:pt x="1211364" y="101790"/>
                  </a:lnTo>
                  <a:lnTo>
                    <a:pt x="1260297" y="82715"/>
                  </a:lnTo>
                  <a:lnTo>
                    <a:pt x="1310309" y="66027"/>
                  </a:lnTo>
                  <a:lnTo>
                    <a:pt x="1361224" y="51574"/>
                  </a:lnTo>
                  <a:lnTo>
                    <a:pt x="1412875" y="39217"/>
                  </a:lnTo>
                  <a:lnTo>
                    <a:pt x="1465097" y="28778"/>
                  </a:lnTo>
                  <a:lnTo>
                    <a:pt x="1517700" y="20116"/>
                  </a:lnTo>
                  <a:lnTo>
                    <a:pt x="1570558" y="13068"/>
                  </a:lnTo>
                  <a:lnTo>
                    <a:pt x="1623466" y="7493"/>
                  </a:lnTo>
                  <a:lnTo>
                    <a:pt x="1676273" y="3213"/>
                  </a:lnTo>
                  <a:lnTo>
                    <a:pt x="1681975" y="0"/>
                  </a:lnTo>
                  <a:close/>
                </a:path>
                <a:path w="2992119" h="1898650">
                  <a:moveTo>
                    <a:pt x="2262809" y="964565"/>
                  </a:moveTo>
                  <a:lnTo>
                    <a:pt x="2259825" y="922959"/>
                  </a:lnTo>
                  <a:lnTo>
                    <a:pt x="2246744" y="868794"/>
                  </a:lnTo>
                  <a:lnTo>
                    <a:pt x="2232622" y="817714"/>
                  </a:lnTo>
                  <a:lnTo>
                    <a:pt x="2216988" y="770242"/>
                  </a:lnTo>
                  <a:lnTo>
                    <a:pt x="2199360" y="726846"/>
                  </a:lnTo>
                  <a:lnTo>
                    <a:pt x="2178977" y="685076"/>
                  </a:lnTo>
                  <a:lnTo>
                    <a:pt x="2149805" y="640181"/>
                  </a:lnTo>
                  <a:lnTo>
                    <a:pt x="2118283" y="599592"/>
                  </a:lnTo>
                  <a:lnTo>
                    <a:pt x="2084565" y="563206"/>
                  </a:lnTo>
                  <a:lnTo>
                    <a:pt x="2048789" y="530910"/>
                  </a:lnTo>
                  <a:lnTo>
                    <a:pt x="2011095" y="502602"/>
                  </a:lnTo>
                  <a:lnTo>
                    <a:pt x="1971636" y="478193"/>
                  </a:lnTo>
                  <a:lnTo>
                    <a:pt x="1930552" y="457568"/>
                  </a:lnTo>
                  <a:lnTo>
                    <a:pt x="1888007" y="440626"/>
                  </a:lnTo>
                  <a:lnTo>
                    <a:pt x="1844116" y="427266"/>
                  </a:lnTo>
                  <a:lnTo>
                    <a:pt x="1799043" y="417385"/>
                  </a:lnTo>
                  <a:lnTo>
                    <a:pt x="1752942" y="410883"/>
                  </a:lnTo>
                  <a:lnTo>
                    <a:pt x="1705940" y="407644"/>
                  </a:lnTo>
                  <a:lnTo>
                    <a:pt x="1658188" y="407581"/>
                  </a:lnTo>
                  <a:lnTo>
                    <a:pt x="1609839" y="410591"/>
                  </a:lnTo>
                  <a:lnTo>
                    <a:pt x="1571205" y="415632"/>
                  </a:lnTo>
                  <a:lnTo>
                    <a:pt x="1534033" y="423354"/>
                  </a:lnTo>
                  <a:lnTo>
                    <a:pt x="1498269" y="433578"/>
                  </a:lnTo>
                  <a:lnTo>
                    <a:pt x="1463852" y="446138"/>
                  </a:lnTo>
                  <a:lnTo>
                    <a:pt x="1507756" y="439991"/>
                  </a:lnTo>
                  <a:lnTo>
                    <a:pt x="1552676" y="436295"/>
                  </a:lnTo>
                  <a:lnTo>
                    <a:pt x="1598447" y="435254"/>
                  </a:lnTo>
                  <a:lnTo>
                    <a:pt x="1644891" y="437070"/>
                  </a:lnTo>
                  <a:lnTo>
                    <a:pt x="1691817" y="441960"/>
                  </a:lnTo>
                  <a:lnTo>
                    <a:pt x="1739049" y="450138"/>
                  </a:lnTo>
                  <a:lnTo>
                    <a:pt x="1786432" y="461810"/>
                  </a:lnTo>
                  <a:lnTo>
                    <a:pt x="1833778" y="477177"/>
                  </a:lnTo>
                  <a:lnTo>
                    <a:pt x="1880908" y="496468"/>
                  </a:lnTo>
                  <a:lnTo>
                    <a:pt x="1927644" y="519874"/>
                  </a:lnTo>
                  <a:lnTo>
                    <a:pt x="1973821" y="547611"/>
                  </a:lnTo>
                  <a:lnTo>
                    <a:pt x="2019249" y="579882"/>
                  </a:lnTo>
                  <a:lnTo>
                    <a:pt x="2071154" y="625843"/>
                  </a:lnTo>
                  <a:lnTo>
                    <a:pt x="2113064" y="674992"/>
                  </a:lnTo>
                  <a:lnTo>
                    <a:pt x="2145944" y="726338"/>
                  </a:lnTo>
                  <a:lnTo>
                    <a:pt x="2170773" y="778852"/>
                  </a:lnTo>
                  <a:lnTo>
                    <a:pt x="2188527" y="831519"/>
                  </a:lnTo>
                  <a:lnTo>
                    <a:pt x="2200186" y="883335"/>
                  </a:lnTo>
                  <a:lnTo>
                    <a:pt x="2206701" y="933284"/>
                  </a:lnTo>
                  <a:lnTo>
                    <a:pt x="2209063" y="980338"/>
                  </a:lnTo>
                  <a:lnTo>
                    <a:pt x="2208238" y="1023505"/>
                  </a:lnTo>
                  <a:lnTo>
                    <a:pt x="2205202" y="1061758"/>
                  </a:lnTo>
                  <a:lnTo>
                    <a:pt x="2196363" y="1119466"/>
                  </a:lnTo>
                  <a:lnTo>
                    <a:pt x="2190343" y="1145362"/>
                  </a:lnTo>
                  <a:lnTo>
                    <a:pt x="2203818" y="1148562"/>
                  </a:lnTo>
                  <a:lnTo>
                    <a:pt x="2221268" y="1152258"/>
                  </a:lnTo>
                  <a:lnTo>
                    <a:pt x="2237384" y="1155420"/>
                  </a:lnTo>
                  <a:lnTo>
                    <a:pt x="2246909" y="1156982"/>
                  </a:lnTo>
                  <a:lnTo>
                    <a:pt x="2254085" y="1109078"/>
                  </a:lnTo>
                  <a:lnTo>
                    <a:pt x="2259444" y="1059675"/>
                  </a:lnTo>
                  <a:lnTo>
                    <a:pt x="2262517" y="1010818"/>
                  </a:lnTo>
                  <a:lnTo>
                    <a:pt x="2262809" y="964565"/>
                  </a:lnTo>
                  <a:close/>
                </a:path>
                <a:path w="2992119" h="1898650">
                  <a:moveTo>
                    <a:pt x="2992031" y="1855787"/>
                  </a:moveTo>
                  <a:lnTo>
                    <a:pt x="2977413" y="1857616"/>
                  </a:lnTo>
                  <a:lnTo>
                    <a:pt x="2962287" y="1857946"/>
                  </a:lnTo>
                  <a:lnTo>
                    <a:pt x="2946908" y="1857057"/>
                  </a:lnTo>
                  <a:lnTo>
                    <a:pt x="2931515" y="1855266"/>
                  </a:lnTo>
                  <a:lnTo>
                    <a:pt x="2901048" y="1854060"/>
                  </a:lnTo>
                  <a:lnTo>
                    <a:pt x="2870581" y="1850936"/>
                  </a:lnTo>
                  <a:lnTo>
                    <a:pt x="2840126" y="1846199"/>
                  </a:lnTo>
                  <a:lnTo>
                    <a:pt x="2809722" y="1840166"/>
                  </a:lnTo>
                  <a:lnTo>
                    <a:pt x="2758402" y="1835327"/>
                  </a:lnTo>
                  <a:lnTo>
                    <a:pt x="2707182" y="1829460"/>
                  </a:lnTo>
                  <a:lnTo>
                    <a:pt x="2656052" y="1822691"/>
                  </a:lnTo>
                  <a:lnTo>
                    <a:pt x="2605011" y="1815160"/>
                  </a:lnTo>
                  <a:lnTo>
                    <a:pt x="2554046" y="1806968"/>
                  </a:lnTo>
                  <a:lnTo>
                    <a:pt x="2503144" y="1798269"/>
                  </a:lnTo>
                  <a:lnTo>
                    <a:pt x="2452293" y="1789188"/>
                  </a:lnTo>
                  <a:lnTo>
                    <a:pt x="2300998" y="1761236"/>
                  </a:lnTo>
                  <a:lnTo>
                    <a:pt x="2251227" y="1752511"/>
                  </a:lnTo>
                  <a:lnTo>
                    <a:pt x="2201405" y="1744167"/>
                  </a:lnTo>
                  <a:lnTo>
                    <a:pt x="2151545" y="1736153"/>
                  </a:lnTo>
                  <a:lnTo>
                    <a:pt x="2101634" y="1728444"/>
                  </a:lnTo>
                  <a:lnTo>
                    <a:pt x="2051697" y="1721040"/>
                  </a:lnTo>
                  <a:lnTo>
                    <a:pt x="2001723" y="1713890"/>
                  </a:lnTo>
                  <a:lnTo>
                    <a:pt x="1901659" y="1700250"/>
                  </a:lnTo>
                  <a:lnTo>
                    <a:pt x="1801456" y="1687322"/>
                  </a:lnTo>
                  <a:lnTo>
                    <a:pt x="783717" y="1561998"/>
                  </a:lnTo>
                  <a:lnTo>
                    <a:pt x="528777" y="1531658"/>
                  </a:lnTo>
                  <a:lnTo>
                    <a:pt x="375335" y="1513928"/>
                  </a:lnTo>
                  <a:lnTo>
                    <a:pt x="374700" y="1513636"/>
                  </a:lnTo>
                  <a:lnTo>
                    <a:pt x="323519" y="1507185"/>
                  </a:lnTo>
                  <a:lnTo>
                    <a:pt x="272427" y="1500136"/>
                  </a:lnTo>
                  <a:lnTo>
                    <a:pt x="221475" y="1492275"/>
                  </a:lnTo>
                  <a:lnTo>
                    <a:pt x="170700" y="1483372"/>
                  </a:lnTo>
                  <a:lnTo>
                    <a:pt x="120154" y="1473187"/>
                  </a:lnTo>
                  <a:lnTo>
                    <a:pt x="69037" y="1461287"/>
                  </a:lnTo>
                  <a:lnTo>
                    <a:pt x="67500" y="1460563"/>
                  </a:lnTo>
                  <a:lnTo>
                    <a:pt x="60896" y="1460449"/>
                  </a:lnTo>
                  <a:lnTo>
                    <a:pt x="54495" y="1455864"/>
                  </a:lnTo>
                  <a:lnTo>
                    <a:pt x="62039" y="1391132"/>
                  </a:lnTo>
                  <a:lnTo>
                    <a:pt x="75171" y="1272781"/>
                  </a:lnTo>
                  <a:lnTo>
                    <a:pt x="81838" y="1209865"/>
                  </a:lnTo>
                  <a:lnTo>
                    <a:pt x="87287" y="1154925"/>
                  </a:lnTo>
                  <a:lnTo>
                    <a:pt x="90589" y="1115809"/>
                  </a:lnTo>
                  <a:lnTo>
                    <a:pt x="95465" y="1069009"/>
                  </a:lnTo>
                  <a:lnTo>
                    <a:pt x="102819" y="1021740"/>
                  </a:lnTo>
                  <a:lnTo>
                    <a:pt x="110959" y="974229"/>
                  </a:lnTo>
                  <a:lnTo>
                    <a:pt x="118224" y="926680"/>
                  </a:lnTo>
                  <a:lnTo>
                    <a:pt x="122961" y="879297"/>
                  </a:lnTo>
                  <a:lnTo>
                    <a:pt x="123482" y="832294"/>
                  </a:lnTo>
                  <a:lnTo>
                    <a:pt x="123317" y="832269"/>
                  </a:lnTo>
                  <a:lnTo>
                    <a:pt x="111188" y="843381"/>
                  </a:lnTo>
                  <a:lnTo>
                    <a:pt x="98653" y="853998"/>
                  </a:lnTo>
                  <a:lnTo>
                    <a:pt x="85775" y="864209"/>
                  </a:lnTo>
                  <a:lnTo>
                    <a:pt x="72618" y="874077"/>
                  </a:lnTo>
                  <a:lnTo>
                    <a:pt x="0" y="1502587"/>
                  </a:lnTo>
                  <a:lnTo>
                    <a:pt x="2954312" y="1898091"/>
                  </a:lnTo>
                  <a:lnTo>
                    <a:pt x="2962872" y="1886661"/>
                  </a:lnTo>
                  <a:lnTo>
                    <a:pt x="2972003" y="1875739"/>
                  </a:lnTo>
                  <a:lnTo>
                    <a:pt x="2981718" y="1865426"/>
                  </a:lnTo>
                  <a:lnTo>
                    <a:pt x="2992031" y="1855787"/>
                  </a:lnTo>
                  <a:close/>
                </a:path>
              </a:pathLst>
            </a:custGeom>
            <a:solidFill>
              <a:srgbClr val="88351D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470526" y="8785798"/>
              <a:ext cx="2983865" cy="1340485"/>
            </a:xfrm>
            <a:custGeom>
              <a:avLst/>
              <a:gdLst/>
              <a:ahLst/>
              <a:cxnLst/>
              <a:rect l="l" t="t" r="r" b="b"/>
              <a:pathLst>
                <a:path w="2983865" h="1340484">
                  <a:moveTo>
                    <a:pt x="681177" y="12344"/>
                  </a:moveTo>
                  <a:lnTo>
                    <a:pt x="660171" y="58724"/>
                  </a:lnTo>
                  <a:lnTo>
                    <a:pt x="628751" y="172618"/>
                  </a:lnTo>
                  <a:lnTo>
                    <a:pt x="609727" y="266636"/>
                  </a:lnTo>
                  <a:lnTo>
                    <a:pt x="600329" y="330555"/>
                  </a:lnTo>
                  <a:lnTo>
                    <a:pt x="597801" y="354139"/>
                  </a:lnTo>
                  <a:lnTo>
                    <a:pt x="644817" y="360743"/>
                  </a:lnTo>
                  <a:lnTo>
                    <a:pt x="663460" y="363550"/>
                  </a:lnTo>
                  <a:lnTo>
                    <a:pt x="666038" y="347510"/>
                  </a:lnTo>
                  <a:lnTo>
                    <a:pt x="648271" y="332879"/>
                  </a:lnTo>
                  <a:lnTo>
                    <a:pt x="635609" y="310349"/>
                  </a:lnTo>
                  <a:lnTo>
                    <a:pt x="628853" y="281165"/>
                  </a:lnTo>
                  <a:lnTo>
                    <a:pt x="628802" y="246545"/>
                  </a:lnTo>
                  <a:lnTo>
                    <a:pt x="634873" y="199440"/>
                  </a:lnTo>
                  <a:lnTo>
                    <a:pt x="643686" y="152438"/>
                  </a:lnTo>
                  <a:lnTo>
                    <a:pt x="654697" y="105562"/>
                  </a:lnTo>
                  <a:lnTo>
                    <a:pt x="667372" y="58851"/>
                  </a:lnTo>
                  <a:lnTo>
                    <a:pt x="681177" y="12344"/>
                  </a:lnTo>
                  <a:close/>
                </a:path>
                <a:path w="2983865" h="1340484">
                  <a:moveTo>
                    <a:pt x="2240673" y="584441"/>
                  </a:moveTo>
                  <a:lnTo>
                    <a:pt x="2219426" y="551827"/>
                  </a:lnTo>
                  <a:lnTo>
                    <a:pt x="2217610" y="503897"/>
                  </a:lnTo>
                  <a:lnTo>
                    <a:pt x="2215413" y="455422"/>
                  </a:lnTo>
                  <a:lnTo>
                    <a:pt x="2212263" y="406831"/>
                  </a:lnTo>
                  <a:lnTo>
                    <a:pt x="2207539" y="358521"/>
                  </a:lnTo>
                  <a:lnTo>
                    <a:pt x="2200656" y="310946"/>
                  </a:lnTo>
                  <a:lnTo>
                    <a:pt x="2191029" y="264515"/>
                  </a:lnTo>
                  <a:lnTo>
                    <a:pt x="2178062" y="219646"/>
                  </a:lnTo>
                  <a:lnTo>
                    <a:pt x="2161159" y="176771"/>
                  </a:lnTo>
                  <a:lnTo>
                    <a:pt x="2139721" y="136309"/>
                  </a:lnTo>
                  <a:lnTo>
                    <a:pt x="2113165" y="98679"/>
                  </a:lnTo>
                  <a:lnTo>
                    <a:pt x="2080882" y="64325"/>
                  </a:lnTo>
                  <a:lnTo>
                    <a:pt x="2042287" y="33642"/>
                  </a:lnTo>
                  <a:lnTo>
                    <a:pt x="1996795" y="7073"/>
                  </a:lnTo>
                  <a:lnTo>
                    <a:pt x="1986051" y="2387"/>
                  </a:lnTo>
                  <a:lnTo>
                    <a:pt x="1980704" y="0"/>
                  </a:lnTo>
                  <a:lnTo>
                    <a:pt x="2062645" y="67716"/>
                  </a:lnTo>
                  <a:lnTo>
                    <a:pt x="2104542" y="116865"/>
                  </a:lnTo>
                  <a:lnTo>
                    <a:pt x="2137435" y="168211"/>
                  </a:lnTo>
                  <a:lnTo>
                    <a:pt x="2162264" y="220726"/>
                  </a:lnTo>
                  <a:lnTo>
                    <a:pt x="2180018" y="273392"/>
                  </a:lnTo>
                  <a:lnTo>
                    <a:pt x="2191677" y="325208"/>
                  </a:lnTo>
                  <a:lnTo>
                    <a:pt x="2198192" y="375158"/>
                  </a:lnTo>
                  <a:lnTo>
                    <a:pt x="2200554" y="422211"/>
                  </a:lnTo>
                  <a:lnTo>
                    <a:pt x="2199729" y="465378"/>
                  </a:lnTo>
                  <a:lnTo>
                    <a:pt x="2196693" y="503631"/>
                  </a:lnTo>
                  <a:lnTo>
                    <a:pt x="2187854" y="561340"/>
                  </a:lnTo>
                  <a:lnTo>
                    <a:pt x="2181834" y="587235"/>
                  </a:lnTo>
                  <a:lnTo>
                    <a:pt x="2195309" y="590435"/>
                  </a:lnTo>
                  <a:lnTo>
                    <a:pt x="2212746" y="594131"/>
                  </a:lnTo>
                  <a:lnTo>
                    <a:pt x="2228875" y="597293"/>
                  </a:lnTo>
                  <a:lnTo>
                    <a:pt x="2238400" y="598855"/>
                  </a:lnTo>
                  <a:lnTo>
                    <a:pt x="2240673" y="584441"/>
                  </a:lnTo>
                  <a:close/>
                </a:path>
                <a:path w="2983865" h="1340484">
                  <a:moveTo>
                    <a:pt x="2983509" y="1297660"/>
                  </a:moveTo>
                  <a:lnTo>
                    <a:pt x="2968891" y="1299489"/>
                  </a:lnTo>
                  <a:lnTo>
                    <a:pt x="2953766" y="1299819"/>
                  </a:lnTo>
                  <a:lnTo>
                    <a:pt x="2938386" y="1298930"/>
                  </a:lnTo>
                  <a:lnTo>
                    <a:pt x="2922994" y="1297139"/>
                  </a:lnTo>
                  <a:lnTo>
                    <a:pt x="2892526" y="1295933"/>
                  </a:lnTo>
                  <a:lnTo>
                    <a:pt x="2862059" y="1292809"/>
                  </a:lnTo>
                  <a:lnTo>
                    <a:pt x="2831604" y="1288072"/>
                  </a:lnTo>
                  <a:lnTo>
                    <a:pt x="2801201" y="1282039"/>
                  </a:lnTo>
                  <a:lnTo>
                    <a:pt x="2749880" y="1277200"/>
                  </a:lnTo>
                  <a:lnTo>
                    <a:pt x="2698661" y="1271333"/>
                  </a:lnTo>
                  <a:lnTo>
                    <a:pt x="2647531" y="1264564"/>
                  </a:lnTo>
                  <a:lnTo>
                    <a:pt x="2596489" y="1257033"/>
                  </a:lnTo>
                  <a:lnTo>
                    <a:pt x="2545524" y="1248841"/>
                  </a:lnTo>
                  <a:lnTo>
                    <a:pt x="2494623" y="1240142"/>
                  </a:lnTo>
                  <a:lnTo>
                    <a:pt x="2443772" y="1231061"/>
                  </a:lnTo>
                  <a:lnTo>
                    <a:pt x="2292477" y="1203109"/>
                  </a:lnTo>
                  <a:lnTo>
                    <a:pt x="2242705" y="1194384"/>
                  </a:lnTo>
                  <a:lnTo>
                    <a:pt x="2192883" y="1186040"/>
                  </a:lnTo>
                  <a:lnTo>
                    <a:pt x="2143023" y="1178026"/>
                  </a:lnTo>
                  <a:lnTo>
                    <a:pt x="2093112" y="1170317"/>
                  </a:lnTo>
                  <a:lnTo>
                    <a:pt x="2043176" y="1162913"/>
                  </a:lnTo>
                  <a:lnTo>
                    <a:pt x="1993201" y="1155763"/>
                  </a:lnTo>
                  <a:lnTo>
                    <a:pt x="1893138" y="1142123"/>
                  </a:lnTo>
                  <a:lnTo>
                    <a:pt x="1792935" y="1129195"/>
                  </a:lnTo>
                  <a:lnTo>
                    <a:pt x="775195" y="1003871"/>
                  </a:lnTo>
                  <a:lnTo>
                    <a:pt x="520255" y="973531"/>
                  </a:lnTo>
                  <a:lnTo>
                    <a:pt x="366814" y="955802"/>
                  </a:lnTo>
                  <a:lnTo>
                    <a:pt x="366179" y="955509"/>
                  </a:lnTo>
                  <a:lnTo>
                    <a:pt x="314998" y="949058"/>
                  </a:lnTo>
                  <a:lnTo>
                    <a:pt x="263906" y="942009"/>
                  </a:lnTo>
                  <a:lnTo>
                    <a:pt x="212953" y="934148"/>
                  </a:lnTo>
                  <a:lnTo>
                    <a:pt x="162179" y="925245"/>
                  </a:lnTo>
                  <a:lnTo>
                    <a:pt x="111633" y="915060"/>
                  </a:lnTo>
                  <a:lnTo>
                    <a:pt x="60515" y="903160"/>
                  </a:lnTo>
                  <a:lnTo>
                    <a:pt x="58978" y="902436"/>
                  </a:lnTo>
                  <a:lnTo>
                    <a:pt x="56134" y="902385"/>
                  </a:lnTo>
                  <a:lnTo>
                    <a:pt x="53441" y="901407"/>
                  </a:lnTo>
                  <a:lnTo>
                    <a:pt x="51295" y="899706"/>
                  </a:lnTo>
                  <a:lnTo>
                    <a:pt x="39065" y="911821"/>
                  </a:lnTo>
                  <a:lnTo>
                    <a:pt x="26365" y="923429"/>
                  </a:lnTo>
                  <a:lnTo>
                    <a:pt x="13309" y="934656"/>
                  </a:lnTo>
                  <a:lnTo>
                    <a:pt x="0" y="945591"/>
                  </a:lnTo>
                  <a:lnTo>
                    <a:pt x="2945790" y="1339964"/>
                  </a:lnTo>
                  <a:lnTo>
                    <a:pt x="2954350" y="1328534"/>
                  </a:lnTo>
                  <a:lnTo>
                    <a:pt x="2963481" y="1317612"/>
                  </a:lnTo>
                  <a:lnTo>
                    <a:pt x="2973197" y="1307299"/>
                  </a:lnTo>
                  <a:lnTo>
                    <a:pt x="2983509" y="129766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3068668" y="8347821"/>
              <a:ext cx="0" cy="132715"/>
            </a:xfrm>
            <a:custGeom>
              <a:avLst/>
              <a:gdLst/>
              <a:ahLst/>
              <a:cxnLst/>
              <a:rect l="l" t="t" r="r" b="b"/>
              <a:pathLst>
                <a:path h="132715">
                  <a:moveTo>
                    <a:pt x="0" y="0"/>
                  </a:moveTo>
                  <a:lnTo>
                    <a:pt x="0" y="132527"/>
                  </a:lnTo>
                </a:path>
              </a:pathLst>
            </a:custGeom>
            <a:ln w="20924">
              <a:solidFill>
                <a:srgbClr val="2CA7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3360412" y="8436165"/>
              <a:ext cx="67945" cy="120014"/>
            </a:xfrm>
            <a:custGeom>
              <a:avLst/>
              <a:gdLst/>
              <a:ahLst/>
              <a:cxnLst/>
              <a:rect l="l" t="t" r="r" b="b"/>
              <a:pathLst>
                <a:path w="67944" h="120015">
                  <a:moveTo>
                    <a:pt x="67430" y="0"/>
                  </a:moveTo>
                  <a:lnTo>
                    <a:pt x="0" y="119731"/>
                  </a:lnTo>
                </a:path>
              </a:pathLst>
            </a:custGeom>
            <a:ln w="20924">
              <a:solidFill>
                <a:srgbClr val="2CA7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3610358" y="8617520"/>
              <a:ext cx="78105" cy="76835"/>
            </a:xfrm>
            <a:custGeom>
              <a:avLst/>
              <a:gdLst/>
              <a:ahLst/>
              <a:cxnLst/>
              <a:rect l="l" t="t" r="r" b="b"/>
              <a:pathLst>
                <a:path w="78105" h="76834">
                  <a:moveTo>
                    <a:pt x="77892" y="0"/>
                  </a:moveTo>
                  <a:lnTo>
                    <a:pt x="0" y="76720"/>
                  </a:lnTo>
                </a:path>
              </a:pathLst>
            </a:custGeom>
            <a:ln w="20924">
              <a:solidFill>
                <a:srgbClr val="2CA7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3778970" y="8880241"/>
              <a:ext cx="103505" cy="55244"/>
            </a:xfrm>
            <a:custGeom>
              <a:avLst/>
              <a:gdLst/>
              <a:ahLst/>
              <a:cxnLst/>
              <a:rect l="l" t="t" r="r" b="b"/>
              <a:pathLst>
                <a:path w="103505" h="55245">
                  <a:moveTo>
                    <a:pt x="103462" y="0"/>
                  </a:moveTo>
                  <a:lnTo>
                    <a:pt x="0" y="54634"/>
                  </a:lnTo>
                </a:path>
              </a:pathLst>
            </a:custGeom>
            <a:ln w="20924">
              <a:solidFill>
                <a:srgbClr val="2CA7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2745486" y="8383278"/>
              <a:ext cx="62865" cy="167640"/>
            </a:xfrm>
            <a:custGeom>
              <a:avLst/>
              <a:gdLst/>
              <a:ahLst/>
              <a:cxnLst/>
              <a:rect l="l" t="t" r="r" b="b"/>
              <a:pathLst>
                <a:path w="62865" h="167640">
                  <a:moveTo>
                    <a:pt x="0" y="0"/>
                  </a:moveTo>
                  <a:lnTo>
                    <a:pt x="62774" y="167398"/>
                  </a:lnTo>
                </a:path>
              </a:pathLst>
            </a:custGeom>
            <a:ln w="20924">
              <a:solidFill>
                <a:srgbClr val="2CA7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2464780" y="8555907"/>
              <a:ext cx="134620" cy="129539"/>
            </a:xfrm>
            <a:custGeom>
              <a:avLst/>
              <a:gdLst/>
              <a:ahLst/>
              <a:cxnLst/>
              <a:rect l="l" t="t" r="r" b="b"/>
              <a:pathLst>
                <a:path w="134620" h="129540">
                  <a:moveTo>
                    <a:pt x="0" y="0"/>
                  </a:moveTo>
                  <a:lnTo>
                    <a:pt x="134263" y="129032"/>
                  </a:lnTo>
                </a:path>
              </a:pathLst>
            </a:custGeom>
            <a:ln w="20924">
              <a:solidFill>
                <a:srgbClr val="2CA7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2269447" y="8824446"/>
              <a:ext cx="181610" cy="69850"/>
            </a:xfrm>
            <a:custGeom>
              <a:avLst/>
              <a:gdLst/>
              <a:ahLst/>
              <a:cxnLst/>
              <a:rect l="l" t="t" r="r" b="b"/>
              <a:pathLst>
                <a:path w="181609" h="69850">
                  <a:moveTo>
                    <a:pt x="0" y="0"/>
                  </a:moveTo>
                  <a:lnTo>
                    <a:pt x="181344" y="69752"/>
                  </a:lnTo>
                </a:path>
              </a:pathLst>
            </a:custGeom>
            <a:ln w="20924">
              <a:solidFill>
                <a:srgbClr val="2CA7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3784818" y="9143548"/>
              <a:ext cx="157480" cy="13970"/>
            </a:xfrm>
            <a:custGeom>
              <a:avLst/>
              <a:gdLst/>
              <a:ahLst/>
              <a:cxnLst/>
              <a:rect l="l" t="t" r="r" b="b"/>
              <a:pathLst>
                <a:path w="157480" h="13970">
                  <a:moveTo>
                    <a:pt x="-10462" y="6973"/>
                  </a:moveTo>
                  <a:lnTo>
                    <a:pt x="167398" y="6973"/>
                  </a:lnTo>
                </a:path>
              </a:pathLst>
            </a:custGeom>
            <a:ln w="34871">
              <a:solidFill>
                <a:srgbClr val="2CA7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7876343" y="9481650"/>
              <a:ext cx="708660" cy="695960"/>
            </a:xfrm>
            <a:custGeom>
              <a:avLst/>
              <a:gdLst/>
              <a:ahLst/>
              <a:cxnLst/>
              <a:rect l="l" t="t" r="r" b="b"/>
              <a:pathLst>
                <a:path w="708659" h="695959">
                  <a:moveTo>
                    <a:pt x="613440" y="0"/>
                  </a:moveTo>
                  <a:lnTo>
                    <a:pt x="0" y="178090"/>
                  </a:lnTo>
                  <a:lnTo>
                    <a:pt x="27704" y="419510"/>
                  </a:lnTo>
                  <a:lnTo>
                    <a:pt x="55408" y="653009"/>
                  </a:lnTo>
                  <a:lnTo>
                    <a:pt x="204002" y="682447"/>
                  </a:lnTo>
                  <a:lnTo>
                    <a:pt x="294347" y="695557"/>
                  </a:lnTo>
                  <a:lnTo>
                    <a:pt x="363174" y="695308"/>
                  </a:lnTo>
                  <a:lnTo>
                    <a:pt x="447214" y="684668"/>
                  </a:lnTo>
                  <a:lnTo>
                    <a:pt x="546466" y="655297"/>
                  </a:lnTo>
                  <a:lnTo>
                    <a:pt x="629762" y="609971"/>
                  </a:lnTo>
                  <a:lnTo>
                    <a:pt x="687085" y="568354"/>
                  </a:lnTo>
                  <a:lnTo>
                    <a:pt x="708418" y="550112"/>
                  </a:lnTo>
                  <a:lnTo>
                    <a:pt x="613440" y="0"/>
                  </a:lnTo>
                  <a:close/>
                </a:path>
              </a:pathLst>
            </a:custGeom>
            <a:solidFill>
              <a:srgbClr val="F1EB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7876365" y="9481640"/>
              <a:ext cx="708660" cy="588010"/>
            </a:xfrm>
            <a:custGeom>
              <a:avLst/>
              <a:gdLst/>
              <a:ahLst/>
              <a:cxnLst/>
              <a:rect l="l" t="t" r="r" b="b"/>
              <a:pathLst>
                <a:path w="708659" h="588009">
                  <a:moveTo>
                    <a:pt x="613440" y="0"/>
                  </a:moveTo>
                  <a:lnTo>
                    <a:pt x="0" y="178090"/>
                  </a:lnTo>
                  <a:lnTo>
                    <a:pt x="20412" y="355898"/>
                  </a:lnTo>
                  <a:lnTo>
                    <a:pt x="65673" y="378715"/>
                  </a:lnTo>
                  <a:lnTo>
                    <a:pt x="114438" y="394978"/>
                  </a:lnTo>
                  <a:lnTo>
                    <a:pt x="165154" y="405950"/>
                  </a:lnTo>
                  <a:lnTo>
                    <a:pt x="216274" y="412897"/>
                  </a:lnTo>
                  <a:lnTo>
                    <a:pt x="266246" y="417082"/>
                  </a:lnTo>
                  <a:lnTo>
                    <a:pt x="313345" y="418667"/>
                  </a:lnTo>
                  <a:lnTo>
                    <a:pt x="360782" y="418201"/>
                  </a:lnTo>
                  <a:lnTo>
                    <a:pt x="408341" y="417141"/>
                  </a:lnTo>
                  <a:lnTo>
                    <a:pt x="455802" y="416948"/>
                  </a:lnTo>
                  <a:lnTo>
                    <a:pt x="502947" y="419078"/>
                  </a:lnTo>
                  <a:lnTo>
                    <a:pt x="549557" y="424992"/>
                  </a:lnTo>
                  <a:lnTo>
                    <a:pt x="613467" y="446403"/>
                  </a:lnTo>
                  <a:lnTo>
                    <a:pt x="662718" y="491386"/>
                  </a:lnTo>
                  <a:lnTo>
                    <a:pt x="674137" y="539129"/>
                  </a:lnTo>
                  <a:lnTo>
                    <a:pt x="670309" y="563682"/>
                  </a:lnTo>
                  <a:lnTo>
                    <a:pt x="662070" y="587640"/>
                  </a:lnTo>
                  <a:lnTo>
                    <a:pt x="681548" y="572792"/>
                  </a:lnTo>
                  <a:lnTo>
                    <a:pt x="696125" y="560893"/>
                  </a:lnTo>
                  <a:lnTo>
                    <a:pt x="708428" y="550122"/>
                  </a:lnTo>
                  <a:lnTo>
                    <a:pt x="61344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7536148" y="5312568"/>
              <a:ext cx="285750" cy="732155"/>
            </a:xfrm>
            <a:custGeom>
              <a:avLst/>
              <a:gdLst/>
              <a:ahLst/>
              <a:cxnLst/>
              <a:rect l="l" t="t" r="r" b="b"/>
              <a:pathLst>
                <a:path w="285750" h="732154">
                  <a:moveTo>
                    <a:pt x="0" y="0"/>
                  </a:moveTo>
                  <a:lnTo>
                    <a:pt x="42257" y="248261"/>
                  </a:lnTo>
                  <a:lnTo>
                    <a:pt x="50177" y="610103"/>
                  </a:lnTo>
                  <a:lnTo>
                    <a:pt x="124125" y="731592"/>
                  </a:lnTo>
                  <a:lnTo>
                    <a:pt x="285235" y="631237"/>
                  </a:lnTo>
                  <a:lnTo>
                    <a:pt x="208640" y="97718"/>
                  </a:lnTo>
                  <a:lnTo>
                    <a:pt x="155826" y="79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7495481" y="5901611"/>
              <a:ext cx="684530" cy="852805"/>
            </a:xfrm>
            <a:custGeom>
              <a:avLst/>
              <a:gdLst/>
              <a:ahLst/>
              <a:cxnLst/>
              <a:rect l="l" t="t" r="r" b="b"/>
              <a:pathLst>
                <a:path w="684530" h="852804">
                  <a:moveTo>
                    <a:pt x="314258" y="0"/>
                  </a:moveTo>
                  <a:lnTo>
                    <a:pt x="192769" y="58108"/>
                  </a:lnTo>
                  <a:lnTo>
                    <a:pt x="92403" y="10567"/>
                  </a:lnTo>
                  <a:lnTo>
                    <a:pt x="0" y="729217"/>
                  </a:lnTo>
                  <a:lnTo>
                    <a:pt x="45109" y="738589"/>
                  </a:lnTo>
                  <a:lnTo>
                    <a:pt x="89850" y="749985"/>
                  </a:lnTo>
                  <a:lnTo>
                    <a:pt x="155775" y="770800"/>
                  </a:lnTo>
                  <a:lnTo>
                    <a:pt x="220578" y="794848"/>
                  </a:lnTo>
                  <a:lnTo>
                    <a:pt x="248971" y="803889"/>
                  </a:lnTo>
                  <a:lnTo>
                    <a:pt x="270538" y="805207"/>
                  </a:lnTo>
                  <a:lnTo>
                    <a:pt x="291632" y="799660"/>
                  </a:lnTo>
                  <a:lnTo>
                    <a:pt x="318600" y="788110"/>
                  </a:lnTo>
                  <a:lnTo>
                    <a:pt x="328011" y="785226"/>
                  </a:lnTo>
                  <a:lnTo>
                    <a:pt x="337032" y="784839"/>
                  </a:lnTo>
                  <a:lnTo>
                    <a:pt x="345468" y="786608"/>
                  </a:lnTo>
                  <a:lnTo>
                    <a:pt x="353126" y="790192"/>
                  </a:lnTo>
                  <a:lnTo>
                    <a:pt x="355878" y="790590"/>
                  </a:lnTo>
                  <a:lnTo>
                    <a:pt x="358723" y="791259"/>
                  </a:lnTo>
                  <a:lnTo>
                    <a:pt x="361736" y="792473"/>
                  </a:lnTo>
                  <a:lnTo>
                    <a:pt x="388446" y="807162"/>
                  </a:lnTo>
                  <a:lnTo>
                    <a:pt x="414007" y="825514"/>
                  </a:lnTo>
                  <a:lnTo>
                    <a:pt x="439732" y="842409"/>
                  </a:lnTo>
                  <a:lnTo>
                    <a:pt x="466936" y="852726"/>
                  </a:lnTo>
                  <a:lnTo>
                    <a:pt x="500068" y="852000"/>
                  </a:lnTo>
                  <a:lnTo>
                    <a:pt x="533084" y="840973"/>
                  </a:lnTo>
                  <a:lnTo>
                    <a:pt x="564908" y="824823"/>
                  </a:lnTo>
                  <a:lnTo>
                    <a:pt x="594462" y="808731"/>
                  </a:lnTo>
                  <a:lnTo>
                    <a:pt x="616908" y="797453"/>
                  </a:lnTo>
                  <a:lnTo>
                    <a:pt x="684396" y="764779"/>
                  </a:lnTo>
                  <a:lnTo>
                    <a:pt x="673453" y="670848"/>
                  </a:lnTo>
                  <a:lnTo>
                    <a:pt x="314258" y="0"/>
                  </a:lnTo>
                  <a:close/>
                </a:path>
              </a:pathLst>
            </a:custGeom>
            <a:solidFill>
              <a:srgbClr val="F1EB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7497468" y="6628925"/>
              <a:ext cx="1041400" cy="3208655"/>
            </a:xfrm>
            <a:custGeom>
              <a:avLst/>
              <a:gdLst/>
              <a:ahLst/>
              <a:cxnLst/>
              <a:rect l="l" t="t" r="r" b="b"/>
              <a:pathLst>
                <a:path w="1041400" h="3208654">
                  <a:moveTo>
                    <a:pt x="18110" y="0"/>
                  </a:moveTo>
                  <a:lnTo>
                    <a:pt x="10894" y="12"/>
                  </a:lnTo>
                  <a:lnTo>
                    <a:pt x="4861" y="3256"/>
                  </a:lnTo>
                  <a:lnTo>
                    <a:pt x="924" y="8889"/>
                  </a:lnTo>
                  <a:lnTo>
                    <a:pt x="0" y="16070"/>
                  </a:lnTo>
                  <a:lnTo>
                    <a:pt x="355553" y="3104555"/>
                  </a:lnTo>
                  <a:lnTo>
                    <a:pt x="388084" y="3141360"/>
                  </a:lnTo>
                  <a:lnTo>
                    <a:pt x="451443" y="3173138"/>
                  </a:lnTo>
                  <a:lnTo>
                    <a:pt x="496720" y="3186390"/>
                  </a:lnTo>
                  <a:lnTo>
                    <a:pt x="542584" y="3196976"/>
                  </a:lnTo>
                  <a:lnTo>
                    <a:pt x="589097" y="3204424"/>
                  </a:lnTo>
                  <a:lnTo>
                    <a:pt x="636319" y="3208262"/>
                  </a:lnTo>
                  <a:lnTo>
                    <a:pt x="684313" y="3208018"/>
                  </a:lnTo>
                  <a:lnTo>
                    <a:pt x="735422" y="3202943"/>
                  </a:lnTo>
                  <a:lnTo>
                    <a:pt x="786322" y="3192857"/>
                  </a:lnTo>
                  <a:lnTo>
                    <a:pt x="836185" y="3177760"/>
                  </a:lnTo>
                  <a:lnTo>
                    <a:pt x="884183" y="3157650"/>
                  </a:lnTo>
                  <a:lnTo>
                    <a:pt x="929490" y="3132529"/>
                  </a:lnTo>
                  <a:lnTo>
                    <a:pt x="971276" y="3102394"/>
                  </a:lnTo>
                  <a:lnTo>
                    <a:pt x="1008713" y="3067245"/>
                  </a:lnTo>
                  <a:lnTo>
                    <a:pt x="1040975" y="3027081"/>
                  </a:lnTo>
                  <a:lnTo>
                    <a:pt x="1040969" y="3017753"/>
                  </a:lnTo>
                  <a:lnTo>
                    <a:pt x="693813" y="134661"/>
                  </a:lnTo>
                  <a:lnTo>
                    <a:pt x="583717" y="165483"/>
                  </a:lnTo>
                  <a:lnTo>
                    <a:pt x="553960" y="179070"/>
                  </a:lnTo>
                  <a:lnTo>
                    <a:pt x="522920" y="190334"/>
                  </a:lnTo>
                  <a:lnTo>
                    <a:pt x="490891" y="197168"/>
                  </a:lnTo>
                  <a:lnTo>
                    <a:pt x="458168" y="197467"/>
                  </a:lnTo>
                  <a:lnTo>
                    <a:pt x="425314" y="187611"/>
                  </a:lnTo>
                  <a:lnTo>
                    <a:pt x="397391" y="169922"/>
                  </a:lnTo>
                  <a:lnTo>
                    <a:pt x="370541" y="150000"/>
                  </a:lnTo>
                  <a:lnTo>
                    <a:pt x="340906" y="133447"/>
                  </a:lnTo>
                  <a:lnTo>
                    <a:pt x="338782" y="132589"/>
                  </a:lnTo>
                  <a:lnTo>
                    <a:pt x="335099" y="130424"/>
                  </a:lnTo>
                  <a:lnTo>
                    <a:pt x="324295" y="126153"/>
                  </a:lnTo>
                  <a:lnTo>
                    <a:pt x="316029" y="82623"/>
                  </a:lnTo>
                  <a:lnTo>
                    <a:pt x="303670" y="71803"/>
                  </a:lnTo>
                  <a:lnTo>
                    <a:pt x="273650" y="70673"/>
                  </a:lnTo>
                  <a:lnTo>
                    <a:pt x="243140" y="67367"/>
                  </a:lnTo>
                  <a:lnTo>
                    <a:pt x="213210" y="61660"/>
                  </a:lnTo>
                  <a:lnTo>
                    <a:pt x="184933" y="53326"/>
                  </a:lnTo>
                  <a:lnTo>
                    <a:pt x="147991" y="40323"/>
                  </a:lnTo>
                  <a:lnTo>
                    <a:pt x="104676" y="25741"/>
                  </a:lnTo>
                  <a:lnTo>
                    <a:pt x="59783" y="11620"/>
                  </a:lnTo>
                  <a:close/>
                </a:path>
              </a:pathLst>
            </a:custGeom>
            <a:solidFill>
              <a:srgbClr val="F692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7788125" y="6610343"/>
              <a:ext cx="751205" cy="3225800"/>
            </a:xfrm>
            <a:custGeom>
              <a:avLst/>
              <a:gdLst/>
              <a:ahLst/>
              <a:cxnLst/>
              <a:rect l="l" t="t" r="r" b="b"/>
              <a:pathLst>
                <a:path w="751205" h="3225800">
                  <a:moveTo>
                    <a:pt x="385204" y="0"/>
                  </a:moveTo>
                  <a:lnTo>
                    <a:pt x="338991" y="24385"/>
                  </a:lnTo>
                  <a:lnTo>
                    <a:pt x="294097" y="50732"/>
                  </a:lnTo>
                  <a:lnTo>
                    <a:pt x="267299" y="70551"/>
                  </a:lnTo>
                  <a:lnTo>
                    <a:pt x="253653" y="79988"/>
                  </a:lnTo>
                  <a:lnTo>
                    <a:pt x="238814" y="87727"/>
                  </a:lnTo>
                  <a:lnTo>
                    <a:pt x="212331" y="94429"/>
                  </a:lnTo>
                  <a:lnTo>
                    <a:pt x="185938" y="93447"/>
                  </a:lnTo>
                  <a:lnTo>
                    <a:pt x="160261" y="86082"/>
                  </a:lnTo>
                  <a:lnTo>
                    <a:pt x="135927" y="73634"/>
                  </a:lnTo>
                  <a:lnTo>
                    <a:pt x="124113" y="64804"/>
                  </a:lnTo>
                  <a:lnTo>
                    <a:pt x="111787" y="54510"/>
                  </a:lnTo>
                  <a:lnTo>
                    <a:pt x="98924" y="45481"/>
                  </a:lnTo>
                  <a:lnTo>
                    <a:pt x="85498" y="40447"/>
                  </a:lnTo>
                  <a:lnTo>
                    <a:pt x="67524" y="43454"/>
                  </a:lnTo>
                  <a:lnTo>
                    <a:pt x="50843" y="54834"/>
                  </a:lnTo>
                  <a:lnTo>
                    <a:pt x="35270" y="69394"/>
                  </a:lnTo>
                  <a:lnTo>
                    <a:pt x="20621" y="81941"/>
                  </a:lnTo>
                  <a:lnTo>
                    <a:pt x="14009" y="86492"/>
                  </a:lnTo>
                  <a:lnTo>
                    <a:pt x="7103" y="90091"/>
                  </a:lnTo>
                  <a:lnTo>
                    <a:pt x="0" y="92979"/>
                  </a:lnTo>
                  <a:lnTo>
                    <a:pt x="964" y="141027"/>
                  </a:lnTo>
                  <a:lnTo>
                    <a:pt x="3785" y="189358"/>
                  </a:lnTo>
                  <a:lnTo>
                    <a:pt x="8167" y="237886"/>
                  </a:lnTo>
                  <a:lnTo>
                    <a:pt x="13810" y="286524"/>
                  </a:lnTo>
                  <a:lnTo>
                    <a:pt x="20419" y="335187"/>
                  </a:lnTo>
                  <a:lnTo>
                    <a:pt x="27697" y="383788"/>
                  </a:lnTo>
                  <a:lnTo>
                    <a:pt x="50572" y="528357"/>
                  </a:lnTo>
                  <a:lnTo>
                    <a:pt x="57553" y="575849"/>
                  </a:lnTo>
                  <a:lnTo>
                    <a:pt x="85248" y="768749"/>
                  </a:lnTo>
                  <a:lnTo>
                    <a:pt x="127766" y="1057956"/>
                  </a:lnTo>
                  <a:lnTo>
                    <a:pt x="151658" y="1236643"/>
                  </a:lnTo>
                  <a:lnTo>
                    <a:pt x="404622" y="3225741"/>
                  </a:lnTo>
                  <a:lnTo>
                    <a:pt x="454450" y="3219823"/>
                  </a:lnTo>
                  <a:lnTo>
                    <a:pt x="503929" y="3209158"/>
                  </a:lnTo>
                  <a:lnTo>
                    <a:pt x="552292" y="3193743"/>
                  </a:lnTo>
                  <a:lnTo>
                    <a:pt x="598775" y="3173572"/>
                  </a:lnTo>
                  <a:lnTo>
                    <a:pt x="642612" y="3148640"/>
                  </a:lnTo>
                  <a:lnTo>
                    <a:pt x="683040" y="3118943"/>
                  </a:lnTo>
                  <a:lnTo>
                    <a:pt x="719291" y="3084476"/>
                  </a:lnTo>
                  <a:lnTo>
                    <a:pt x="750602" y="3045233"/>
                  </a:lnTo>
                  <a:lnTo>
                    <a:pt x="750542" y="3036328"/>
                  </a:lnTo>
                  <a:lnTo>
                    <a:pt x="750209" y="3027360"/>
                  </a:lnTo>
                  <a:lnTo>
                    <a:pt x="749583" y="3018331"/>
                  </a:lnTo>
                  <a:lnTo>
                    <a:pt x="748646" y="3009243"/>
                  </a:lnTo>
                  <a:lnTo>
                    <a:pt x="385204" y="0"/>
                  </a:lnTo>
                  <a:close/>
                </a:path>
              </a:pathLst>
            </a:custGeom>
            <a:solidFill>
              <a:srgbClr val="EF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9DC5ABE9-026D-4559-828B-076A9989B77A}"/>
              </a:ext>
            </a:extLst>
          </p:cNvPr>
          <p:cNvSpPr txBox="1"/>
          <p:nvPr/>
        </p:nvSpPr>
        <p:spPr>
          <a:xfrm>
            <a:off x="755651" y="398186"/>
            <a:ext cx="57150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vi-VN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vi-VN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KẾT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LUẬN</a:t>
            </a:r>
            <a:endParaRPr lang="ko-KR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2617D3F-86FC-4F2E-BD46-702C418F935D}"/>
              </a:ext>
            </a:extLst>
          </p:cNvPr>
          <p:cNvSpPr txBox="1"/>
          <p:nvPr/>
        </p:nvSpPr>
        <p:spPr>
          <a:xfrm>
            <a:off x="600708" y="1981946"/>
            <a:ext cx="10066282" cy="72279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400" b="1" dirty="0" err="1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Kết</a:t>
            </a:r>
            <a:r>
              <a:rPr lang="en-US" sz="2400" b="1" dirty="0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Luận</a:t>
            </a:r>
            <a:r>
              <a:rPr lang="en-US" sz="2400" b="1" dirty="0"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marL="0" marR="0" indent="2286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thúc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quá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thực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hiện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đê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̀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tài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“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website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quản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ly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́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bán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điện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thoại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nhằm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hỗ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trợ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chuyên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lĩnh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vực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chuyên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ngành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hơn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đa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hoàn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yêu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ra. </a:t>
            </a:r>
          </a:p>
          <a:p>
            <a:pPr marL="0" marR="0" indent="2286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Mặc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nhóm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cố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gắng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hết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sức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chắc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chắn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khó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tránh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khỏi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thiếu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sót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kính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Thầy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xem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xét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góp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ý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nhóm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hoàn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thiện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hơn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400" b="1" dirty="0" err="1"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Hướng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phát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triển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đề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tài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marL="0" marR="0" indent="2286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thương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điện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tử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chế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bảo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cao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Mở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rộng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doanh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Website. Gia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tăng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dịch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vụ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doanh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Tặng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quà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thân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chương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khuyến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mãi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tương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cố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gắng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hoàn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thiện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hơn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đê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̉ có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thê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̉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đáp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ứng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được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nhu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cầu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̣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trường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5663401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0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270832F5-4DE9-406C-A750-C6F73ED15137}"/>
              </a:ext>
            </a:extLst>
          </p:cNvPr>
          <p:cNvSpPr txBox="1"/>
          <p:nvPr/>
        </p:nvSpPr>
        <p:spPr>
          <a:xfrm>
            <a:off x="1670050" y="1478249"/>
            <a:ext cx="83820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vi-VN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vi-VN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vi-VN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vi-VN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ko-KR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966136-2A1C-4C93-9C51-FB588DECBDFA}"/>
              </a:ext>
            </a:extLst>
          </p:cNvPr>
          <p:cNvSpPr txBox="1"/>
          <p:nvPr/>
        </p:nvSpPr>
        <p:spPr>
          <a:xfrm>
            <a:off x="3422650" y="2771775"/>
            <a:ext cx="12628778" cy="6060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Mô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tả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yêu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cầu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bài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toán</a:t>
            </a:r>
            <a:endParaRPr lang="en-US" sz="4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1.2 </a:t>
            </a:r>
            <a:r>
              <a:rPr lang="en-GB" altLang="ko-KR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GB" altLang="ko-KR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GB" altLang="ko-KR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GB" altLang="ko-KR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ko-KR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</a:pP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1.3 </a:t>
            </a:r>
            <a:r>
              <a:rPr lang="vi-VN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Xác định thông tin cơ bản cho nghiệp vụ của bài toán</a:t>
            </a:r>
            <a:endParaRPr lang="en-US" sz="4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</a:pP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1.4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Xây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dựng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biểu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đồ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phân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cấp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chức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năng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(BFD)</a:t>
            </a:r>
          </a:p>
          <a:p>
            <a:pPr algn="just">
              <a:lnSpc>
                <a:spcPct val="200000"/>
              </a:lnSpc>
            </a:pP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1.5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Xây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dựng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kế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hoạch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dự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án</a:t>
            </a:r>
            <a:endParaRPr lang="en-US" sz="4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329786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5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E2F736B-BAC3-4BF4-ACD8-3FA5FCFC8292}"/>
              </a:ext>
            </a:extLst>
          </p:cNvPr>
          <p:cNvGrpSpPr/>
          <p:nvPr/>
        </p:nvGrpSpPr>
        <p:grpSpPr>
          <a:xfrm>
            <a:off x="0" y="8522"/>
            <a:ext cx="20107956" cy="11319879"/>
            <a:chOff x="0" y="8522"/>
            <a:chExt cx="20107956" cy="11319879"/>
          </a:xfrm>
        </p:grpSpPr>
        <p:pic>
          <p:nvPicPr>
            <p:cNvPr id="6" name="Графика 5">
              <a:extLst>
                <a:ext uri="{FF2B5EF4-FFF2-40B4-BE49-F238E27FC236}">
                  <a16:creationId xmlns:a16="http://schemas.microsoft.com/office/drawing/2014/main" id="{2F1CAD7D-BF88-46C9-A916-7984D03D0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8522"/>
              <a:ext cx="20107956" cy="11319879"/>
            </a:xfrm>
            <a:prstGeom prst="rect">
              <a:avLst/>
            </a:prstGeom>
          </p:spPr>
        </p:pic>
        <p:pic>
          <p:nvPicPr>
            <p:cNvPr id="8" name="Графика 7">
              <a:extLst>
                <a:ext uri="{FF2B5EF4-FFF2-40B4-BE49-F238E27FC236}">
                  <a16:creationId xmlns:a16="http://schemas.microsoft.com/office/drawing/2014/main" id="{4E008817-48AC-4206-ADEA-3BF208E14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36850" y="1781175"/>
              <a:ext cx="14249399" cy="729087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0C5C8B6-553E-4600-B3C7-7122B1D1FA22}"/>
              </a:ext>
            </a:extLst>
          </p:cNvPr>
          <p:cNvSpPr txBox="1"/>
          <p:nvPr/>
        </p:nvSpPr>
        <p:spPr>
          <a:xfrm>
            <a:off x="6775451" y="4691918"/>
            <a:ext cx="678179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YOU!!!</a:t>
            </a:r>
            <a:endParaRPr lang="ko-KR" alt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584559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34" presetClass="emph" presetSubtype="0" repeatCount="indefinite" fill="hold" grpId="2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3" dur="10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7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CA0F6AA2-53BD-487F-ADDE-3309F6BDDCA2}"/>
              </a:ext>
            </a:extLst>
          </p:cNvPr>
          <p:cNvSpPr txBox="1"/>
          <p:nvPr/>
        </p:nvSpPr>
        <p:spPr>
          <a:xfrm>
            <a:off x="1670051" y="1478249"/>
            <a:ext cx="56388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</a:t>
            </a:r>
            <a:r>
              <a:rPr lang="vi-VN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tả yêu cầu bài toán</a:t>
            </a:r>
            <a:endParaRPr lang="ko-KR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F820BAD-6652-499D-9F5C-4E11ABD8A142}"/>
              </a:ext>
            </a:extLst>
          </p:cNvPr>
          <p:cNvGrpSpPr/>
          <p:nvPr/>
        </p:nvGrpSpPr>
        <p:grpSpPr>
          <a:xfrm>
            <a:off x="2813050" y="2771775"/>
            <a:ext cx="14935200" cy="6172200"/>
            <a:chOff x="2813050" y="2771775"/>
            <a:chExt cx="14935200" cy="61722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9737552-30F6-4A4A-8AF5-84749F75155F}"/>
                </a:ext>
              </a:extLst>
            </p:cNvPr>
            <p:cNvSpPr/>
            <p:nvPr/>
          </p:nvSpPr>
          <p:spPr>
            <a:xfrm>
              <a:off x="2813050" y="2771775"/>
              <a:ext cx="14706600" cy="6172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marR="0" lvl="0" indent="-34290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"/>
              </a:pPr>
              <a:endPara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FA6E76A-2B7C-4B66-AFCF-A9156D8FF62A}"/>
                </a:ext>
              </a:extLst>
            </p:cNvPr>
            <p:cNvSpPr txBox="1"/>
            <p:nvPr/>
          </p:nvSpPr>
          <p:spPr>
            <a:xfrm>
              <a:off x="2813050" y="6393894"/>
              <a:ext cx="10050516" cy="23414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0" lvl="0" indent="-34290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"/>
              </a:pPr>
              <a:r>
                <a:rPr lang="en-US" sz="2800" b="1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Xử</a:t>
              </a:r>
              <a:r>
                <a:rPr lang="en-US" sz="28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800" b="1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lý</a:t>
              </a:r>
              <a:r>
                <a:rPr lang="en-US" sz="28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:</a:t>
              </a:r>
              <a:r>
                <a:rPr lang="en-US" sz="2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  <a:p>
              <a:pPr marL="342900" marR="0" lvl="0" indent="-34290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"/>
              </a:pP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Tìm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kiếm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thông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tin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ngay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trên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website. </a:t>
              </a:r>
            </a:p>
            <a:p>
              <a:pPr marL="342900" marR="0" lvl="0" indent="-34290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"/>
              </a:pP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Xư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̉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ly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́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theo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yêu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cầu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</a:p>
            <a:p>
              <a:pPr marL="342900" marR="0" lvl="0" indent="-34290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"/>
              </a:pP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Đặt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hàng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tự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động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  <a:endParaRPr lang="en-US" sz="24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4BE592-BF9C-4334-BC1E-B8D71E3EECB7}"/>
                </a:ext>
              </a:extLst>
            </p:cNvPr>
            <p:cNvSpPr txBox="1"/>
            <p:nvPr/>
          </p:nvSpPr>
          <p:spPr>
            <a:xfrm>
              <a:off x="2813050" y="2835333"/>
              <a:ext cx="10050516" cy="34422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0" lvl="0" indent="-34290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"/>
              </a:pPr>
              <a:r>
                <a:rPr lang="en-US" sz="2800" b="1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Đối</a:t>
              </a:r>
              <a:r>
                <a:rPr lang="en-US" sz="28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800" b="1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với</a:t>
              </a:r>
              <a:r>
                <a:rPr lang="en-US" sz="28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800" b="1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người</a:t>
              </a:r>
              <a:r>
                <a:rPr lang="en-US" sz="28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800" b="1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quản</a:t>
              </a:r>
              <a:r>
                <a:rPr lang="en-US" sz="28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800" b="1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trị</a:t>
              </a:r>
              <a:r>
                <a:rPr lang="en-US" sz="28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: </a:t>
              </a:r>
              <a:endPara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342900" marR="0" lvl="0" indent="-34290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"/>
              </a:pP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Điều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hành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mọi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hoạt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động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của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website.</a:t>
              </a:r>
            </a:p>
            <a:p>
              <a:pPr marL="342900" marR="0" lvl="0" indent="-34290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"/>
              </a:pP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Thêm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xóa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sửa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sản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phẩm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trong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catalog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chính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của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cửa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hàng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</a:p>
            <a:p>
              <a:pPr marL="342900" marR="0" lvl="0" indent="-34290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"/>
              </a:pP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Tiếp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nhận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đơn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đặt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hàng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của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khách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hàng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 </a:t>
              </a:r>
            </a:p>
            <a:p>
              <a:pPr marL="342900" marR="0" lvl="0" indent="-34290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"/>
              </a:pP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Xử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lý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đơn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đặt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hàng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 </a:t>
              </a:r>
            </a:p>
            <a:p>
              <a:pPr marL="342900" marR="0" lvl="0" indent="-34290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"/>
              </a:pP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Thống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kê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số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lượng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danh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mục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mặt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hàng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 tin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tức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và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đơn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đặt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hàng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 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B9BF16C-0BA9-46E3-ADC2-D98DCCC067D6}"/>
                </a:ext>
              </a:extLst>
            </p:cNvPr>
            <p:cNvSpPr txBox="1"/>
            <p:nvPr/>
          </p:nvSpPr>
          <p:spPr>
            <a:xfrm>
              <a:off x="11576050" y="2828152"/>
              <a:ext cx="6172200" cy="3449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0" lvl="0" indent="-34290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"/>
              </a:pPr>
              <a:r>
                <a:rPr lang="en-US" sz="2800" b="1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Đối</a:t>
              </a:r>
              <a:r>
                <a:rPr lang="en-US" sz="28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800" b="1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với</a:t>
              </a:r>
              <a:r>
                <a:rPr lang="en-US" sz="28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800" b="1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khách</a:t>
              </a:r>
              <a:r>
                <a:rPr lang="en-US" sz="28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800" b="1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hàng</a:t>
              </a:r>
              <a:r>
                <a:rPr lang="en-US" sz="28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: </a:t>
              </a:r>
              <a:endPara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342900" marR="0" lvl="0" indent="-34290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"/>
              </a:pP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Tham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quan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cửa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hàng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 </a:t>
              </a:r>
            </a:p>
            <a:p>
              <a:pPr marL="342900" marR="0" lvl="0" indent="-34290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"/>
              </a:pP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Đăng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ký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thành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viên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 </a:t>
              </a:r>
            </a:p>
            <a:p>
              <a:pPr marL="342900" marR="0" lvl="0" indent="-34290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"/>
              </a:pP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Xem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lựa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chọn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và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tìm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kiếm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các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sản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phẩm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 </a:t>
              </a:r>
            </a:p>
            <a:p>
              <a:pPr marL="342900" marR="0" lvl="0" indent="-34290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"/>
              </a:pP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Bình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luận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sản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phẩm</a:t>
              </a:r>
              <a:endPara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342900" marR="0" lvl="0" indent="-34290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"/>
              </a:pP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Có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thể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đặt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hàng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qua </a:t>
              </a:r>
              <a:r>
                <a:rPr lang="en-US" sz="24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mạng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  <a:endParaRPr lang="en-US" sz="2400" dirty="0"/>
            </a:p>
          </p:txBody>
        </p:sp>
      </p:grpSp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27C7BFC8-F575-45B1-8B80-AF73B4075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210" y="6507217"/>
            <a:ext cx="28575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92854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CA0F6AA2-53BD-487F-ADDE-3309F6BDDCA2}"/>
              </a:ext>
            </a:extLst>
          </p:cNvPr>
          <p:cNvSpPr txBox="1"/>
          <p:nvPr/>
        </p:nvSpPr>
        <p:spPr>
          <a:xfrm>
            <a:off x="1670051" y="1478249"/>
            <a:ext cx="45720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vi-VN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Khảo sát bài toán</a:t>
            </a:r>
            <a:endParaRPr lang="ko-KR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0DA494F-D785-4C0F-AA52-78EE9A647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050" y="6055673"/>
            <a:ext cx="7086600" cy="3511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Nokia 6.1 2018 mới mua 1 ngày tại TGDD - 5.200.000đ | Nhật tảo">
            <a:extLst>
              <a:ext uri="{FF2B5EF4-FFF2-40B4-BE49-F238E27FC236}">
                <a16:creationId xmlns:a16="http://schemas.microsoft.com/office/drawing/2014/main" id="{E1B9FE76-7187-45FB-B4BD-E39F092AB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122" y="4883365"/>
            <a:ext cx="4015694" cy="46840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4E1DD236-8341-4814-A1D3-DC5EEDA1A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9050" y="2170041"/>
            <a:ext cx="7665835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E56E29-86C2-4EB1-A19D-B5EB89B3BFA1}"/>
              </a:ext>
            </a:extLst>
          </p:cNvPr>
          <p:cNvSpPr txBox="1"/>
          <p:nvPr/>
        </p:nvSpPr>
        <p:spPr>
          <a:xfrm>
            <a:off x="1737778" y="2870750"/>
            <a:ext cx="6960038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mẫu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Website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bán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điện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thoại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41973562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1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CA0F6AA2-53BD-487F-ADDE-3309F6BDDCA2}"/>
              </a:ext>
            </a:extLst>
          </p:cNvPr>
          <p:cNvSpPr txBox="1"/>
          <p:nvPr/>
        </p:nvSpPr>
        <p:spPr>
          <a:xfrm>
            <a:off x="1670050" y="1478249"/>
            <a:ext cx="131826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</a:t>
            </a:r>
            <a:r>
              <a:rPr lang="vi-VN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Xác định thông tin cơ bản cho nghiệp vụ của bài toán</a:t>
            </a:r>
            <a:endParaRPr lang="ko-KR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371C4-8D0D-4CDE-86B4-27D417779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2" t="1583" r="2252" b="6068"/>
          <a:stretch/>
        </p:blipFill>
        <p:spPr>
          <a:xfrm>
            <a:off x="6013450" y="2333625"/>
            <a:ext cx="8077200" cy="6667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7A091B-0498-4194-97FA-4EA70FEBDE4A}"/>
              </a:ext>
            </a:extLst>
          </p:cNvPr>
          <p:cNvSpPr txBox="1"/>
          <p:nvPr/>
        </p:nvSpPr>
        <p:spPr>
          <a:xfrm>
            <a:off x="5844190" y="9001125"/>
            <a:ext cx="8991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bản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nghiệp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vụ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của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bài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toán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634172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CA0F6AA2-53BD-487F-ADDE-3309F6BDDCA2}"/>
              </a:ext>
            </a:extLst>
          </p:cNvPr>
          <p:cNvSpPr txBox="1"/>
          <p:nvPr/>
        </p:nvSpPr>
        <p:spPr>
          <a:xfrm>
            <a:off x="1670050" y="1478249"/>
            <a:ext cx="105156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(BFD)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0AFA9-08FE-4D24-A660-52DA72C49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569"/>
          <a:stretch/>
        </p:blipFill>
        <p:spPr>
          <a:xfrm>
            <a:off x="1824970" y="2888411"/>
            <a:ext cx="7774478" cy="441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53DE0E-1113-4D5D-8B4A-7A042972B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40"/>
          <a:stretch/>
        </p:blipFill>
        <p:spPr>
          <a:xfrm>
            <a:off x="10514069" y="2853373"/>
            <a:ext cx="7181850" cy="4419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EED3DF-E0E5-4E2C-B95D-108CB7C5503D}"/>
              </a:ext>
            </a:extLst>
          </p:cNvPr>
          <p:cNvSpPr txBox="1"/>
          <p:nvPr/>
        </p:nvSpPr>
        <p:spPr>
          <a:xfrm>
            <a:off x="10332981" y="7305712"/>
            <a:ext cx="8001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Sơ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đô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̀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cấp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chức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phía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backend.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453E75-241D-42C2-8D5E-5659D058A216}"/>
              </a:ext>
            </a:extLst>
          </p:cNvPr>
          <p:cNvSpPr txBox="1"/>
          <p:nvPr/>
        </p:nvSpPr>
        <p:spPr>
          <a:xfrm>
            <a:off x="1953391" y="7292355"/>
            <a:ext cx="8001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Sơ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đô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̀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cấp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chức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phía</a:t>
            </a:r>
            <a:r>
              <a:rPr lang="en-US" sz="3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frontend.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357075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CA0F6AA2-53BD-487F-ADDE-3309F6BDDCA2}"/>
              </a:ext>
            </a:extLst>
          </p:cNvPr>
          <p:cNvSpPr txBox="1"/>
          <p:nvPr/>
        </p:nvSpPr>
        <p:spPr>
          <a:xfrm>
            <a:off x="1670050" y="1478249"/>
            <a:ext cx="62484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altLang="ko-KR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DCB475-575C-4B19-93E6-735304B49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49" y="2435393"/>
            <a:ext cx="7086600" cy="7402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0350A-4D8C-4C4C-BEBC-23EB61B06DDD}"/>
              </a:ext>
            </a:extLst>
          </p:cNvPr>
          <p:cNvSpPr txBox="1"/>
          <p:nvPr/>
        </p:nvSpPr>
        <p:spPr>
          <a:xfrm>
            <a:off x="6489698" y="10087037"/>
            <a:ext cx="6210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 tả xây </a:t>
            </a:r>
            <a:r>
              <a:rPr lang="vi-VN" sz="3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vi-VN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3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vi-VN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3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hoạch</a:t>
            </a:r>
            <a:r>
              <a:rPr lang="vi-VN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3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vi-VN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3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19597165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D7BBB55-FD9E-4907-A9E6-AB9128A15FED}"/>
              </a:ext>
            </a:extLst>
          </p:cNvPr>
          <p:cNvGrpSpPr/>
          <p:nvPr/>
        </p:nvGrpSpPr>
        <p:grpSpPr>
          <a:xfrm>
            <a:off x="-19892" y="-4082"/>
            <a:ext cx="20130342" cy="11338832"/>
            <a:chOff x="-19892" y="-4082"/>
            <a:chExt cx="20130342" cy="11338832"/>
          </a:xfrm>
        </p:grpSpPr>
        <p:pic>
          <p:nvPicPr>
            <p:cNvPr id="4" name="Графика 3">
              <a:extLst>
                <a:ext uri="{FF2B5EF4-FFF2-40B4-BE49-F238E27FC236}">
                  <a16:creationId xmlns:a16="http://schemas.microsoft.com/office/drawing/2014/main" id="{D02663F7-6039-46B6-AB98-6B9B46235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9892" y="-4082"/>
              <a:ext cx="20130342" cy="11332482"/>
            </a:xfrm>
            <a:prstGeom prst="rect">
              <a:avLst/>
            </a:prstGeom>
          </p:spPr>
        </p:pic>
        <p:pic>
          <p:nvPicPr>
            <p:cNvPr id="11" name="Графика 10">
              <a:extLst>
                <a:ext uri="{FF2B5EF4-FFF2-40B4-BE49-F238E27FC236}">
                  <a16:creationId xmlns:a16="http://schemas.microsoft.com/office/drawing/2014/main" id="{ECD44662-7E0F-4F65-9D0A-09759C4B61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8813" t="18980" r="11812" b="27615"/>
            <a:stretch/>
          </p:blipFill>
          <p:spPr>
            <a:xfrm>
              <a:off x="10966450" y="2695575"/>
              <a:ext cx="8991600" cy="863917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A47BDB3-15A5-450C-B1F9-2E1B7FE6C338}"/>
              </a:ext>
            </a:extLst>
          </p:cNvPr>
          <p:cNvSpPr txBox="1"/>
          <p:nvPr/>
        </p:nvSpPr>
        <p:spPr>
          <a:xfrm>
            <a:off x="431926" y="2924175"/>
            <a:ext cx="10043729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vi-VN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vi-VN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vi-VN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YÊU </a:t>
            </a:r>
            <a:r>
              <a:rPr lang="vi-VN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vi-VN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vi-VN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ko-KR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ko-KR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9AB83A-FE0D-4291-B030-FECECF39179C}"/>
              </a:ext>
            </a:extLst>
          </p:cNvPr>
          <p:cNvSpPr txBox="1"/>
          <p:nvPr/>
        </p:nvSpPr>
        <p:spPr>
          <a:xfrm>
            <a:off x="2443891" y="4442881"/>
            <a:ext cx="6019800" cy="3598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2.1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Xác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định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các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tác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nhân</a:t>
            </a:r>
            <a:endParaRPr lang="en-US" sz="4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2.2 </a:t>
            </a:r>
            <a:r>
              <a:rPr lang="en-US" sz="4000" b="1" dirty="0" err="1">
                <a:solidFill>
                  <a:schemeClr val="bg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Biểu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đồ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Use Case</a:t>
            </a:r>
          </a:p>
          <a:p>
            <a:pPr algn="just">
              <a:lnSpc>
                <a:spcPct val="200000"/>
              </a:lnSpc>
            </a:pP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2.3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Đặc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tả</a:t>
            </a:r>
            <a:r>
              <a:rPr lang="en-US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Use Case</a:t>
            </a:r>
          </a:p>
        </p:txBody>
      </p:sp>
    </p:spTree>
    <p:extLst>
      <p:ext uri="{BB962C8B-B14F-4D97-AF65-F5344CB8AC3E}">
        <p14:creationId xmlns:p14="http://schemas.microsoft.com/office/powerpoint/2010/main" val="2645909440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</TotalTime>
  <Words>1060</Words>
  <Application>Microsoft Office PowerPoint</Application>
  <PresentationFormat>Custom</PresentationFormat>
  <Paragraphs>106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Comic Sans MS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Education-2-styles-1-01</dc:title>
  <cp:lastModifiedBy>NGUYEN NHUT QUANG</cp:lastModifiedBy>
  <cp:revision>57</cp:revision>
  <dcterms:created xsi:type="dcterms:W3CDTF">2020-04-02T07:13:53Z</dcterms:created>
  <dcterms:modified xsi:type="dcterms:W3CDTF">2021-12-19T11:56:03Z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2020-04-01T00:00:00Z</vt:filetime>
  </property>
  <property fmtid="{D5CDD505-2E9C-101B-9397-08002B2CF9AE}" pid="3" name="Creator">
    <vt:lpwstr>Adobe Illustrator 24.0 (Windows)</vt:lpwstr>
  </property>
  <property fmtid="{D5CDD505-2E9C-101B-9397-08002B2CF9AE}" pid="4" name="LastSaved">
    <vt:filetime>2020-04-02T00:00:00Z</vt:filetime>
  </property>
</Properties>
</file>